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4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3429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10287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7145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2057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24003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2743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E3E5E8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365C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solidFill>
                <a:srgbClr val="0365C0"/>
              </a:solidFill>
              <a:prstDash val="solid"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51A7F9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0365C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1" d="100"/>
          <a:sy n="41" d="100"/>
        </p:scale>
        <p:origin x="78" y="3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2" d="100"/>
        <a:sy n="52" d="100"/>
      </p:scale>
      <p:origin x="0" y="-1291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0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mage"/>
          <p:cNvSpPr>
            <a:spLocks noGrp="1"/>
          </p:cNvSpPr>
          <p:nvPr>
            <p:ph type="pic" sz="half" idx="21"/>
          </p:nvPr>
        </p:nvSpPr>
        <p:spPr>
          <a:xfrm>
            <a:off x="6477000" y="1196578"/>
            <a:ext cx="11430000" cy="76160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4833937" y="8215312"/>
            <a:ext cx="14716126" cy="2000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0340578"/>
            <a:ext cx="14716126" cy="1589485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342900" algn="ctr">
              <a:spcBef>
                <a:spcPts val="0"/>
              </a:spcBef>
              <a:buSzTx/>
              <a:buNone/>
              <a:defRPr sz="4400"/>
            </a:lvl2pPr>
            <a:lvl3pPr marL="0" indent="685800" algn="ctr">
              <a:spcBef>
                <a:spcPts val="0"/>
              </a:spcBef>
              <a:buSzTx/>
              <a:buNone/>
              <a:defRPr sz="4400"/>
            </a:lvl3pPr>
            <a:lvl4pPr marL="0" indent="1028700" algn="ctr">
              <a:spcBef>
                <a:spcPts val="0"/>
              </a:spcBef>
              <a:buSzTx/>
              <a:buNone/>
              <a:defRPr sz="4400"/>
            </a:lvl4pPr>
            <a:lvl5pPr marL="0" indent="13716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342900" algn="ctr">
              <a:spcBef>
                <a:spcPts val="0"/>
              </a:spcBef>
              <a:buSzTx/>
              <a:buNone/>
              <a:defRPr sz="4400"/>
            </a:lvl2pPr>
            <a:lvl3pPr marL="0" indent="685800" algn="ctr">
              <a:spcBef>
                <a:spcPts val="0"/>
              </a:spcBef>
              <a:buSzTx/>
              <a:buNone/>
              <a:defRPr sz="4400"/>
            </a:lvl3pPr>
            <a:lvl4pPr marL="0" indent="1028700" algn="ctr">
              <a:spcBef>
                <a:spcPts val="0"/>
              </a:spcBef>
              <a:buSzTx/>
              <a:buNone/>
              <a:defRPr sz="4400"/>
            </a:lvl4pPr>
            <a:lvl5pPr marL="0" indent="13716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833937" y="3893343"/>
            <a:ext cx="14716126" cy="803672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Image"/>
          <p:cNvSpPr>
            <a:spLocks noGrp="1"/>
          </p:cNvSpPr>
          <p:nvPr>
            <p:ph type="pic" sz="quarter" idx="21"/>
          </p:nvPr>
        </p:nvSpPr>
        <p:spPr>
          <a:xfrm>
            <a:off x="13156738" y="3589734"/>
            <a:ext cx="5768579" cy="86617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51796" y="3893343"/>
            <a:ext cx="7090173" cy="8036720"/>
          </a:xfrm>
          <a:prstGeom prst="rect">
            <a:avLst/>
          </a:prstGeom>
        </p:spPr>
        <p:txBody>
          <a:bodyPr/>
          <a:lstStyle>
            <a:lvl1pPr marL="380999" indent="-380999">
              <a:spcBef>
                <a:spcPts val="4500"/>
              </a:spcBef>
              <a:defRPr sz="3800"/>
            </a:lvl1pPr>
            <a:lvl2pPr marL="761999" indent="-380999">
              <a:spcBef>
                <a:spcPts val="4500"/>
              </a:spcBef>
              <a:defRPr sz="3800"/>
            </a:lvl2pPr>
            <a:lvl3pPr marL="1143000" indent="-381000">
              <a:spcBef>
                <a:spcPts val="4500"/>
              </a:spcBef>
              <a:defRPr sz="3800"/>
            </a:lvl3pPr>
            <a:lvl4pPr marL="1524000" indent="-381000">
              <a:spcBef>
                <a:spcPts val="4500"/>
              </a:spcBef>
              <a:defRPr sz="3800"/>
            </a:lvl4pPr>
            <a:lvl5pPr marL="1905000" indent="-3810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Image"/>
          <p:cNvSpPr>
            <a:spLocks noGrp="1"/>
          </p:cNvSpPr>
          <p:nvPr>
            <p:ph type="pic" idx="21"/>
          </p:nvPr>
        </p:nvSpPr>
        <p:spPr>
          <a:xfrm>
            <a:off x="4138908" y="1464468"/>
            <a:ext cx="16242702" cy="1082278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4833937" y="1785937"/>
            <a:ext cx="14716126" cy="10144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833937" y="357187"/>
            <a:ext cx="14716126" cy="342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35813" y="13013928"/>
            <a:ext cx="494513" cy="5111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 anchor="ctr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521368" marR="0" indent="-521368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00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02368" marR="0" indent="-521368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00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283368" marR="0" indent="-521368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00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664368" marR="0" indent="-521368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00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045368" marR="0" indent="-521368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00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426368" marR="0" indent="-521368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00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2807368" marR="0" indent="-521368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00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188368" marR="0" indent="-521368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00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3569368" marR="0" indent="-521368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00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MCj04119700000[1].pdf" descr="MCj04119700000[1]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0683" y="2056326"/>
            <a:ext cx="9191626" cy="6454777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The Bridge Illustration"/>
          <p:cNvSpPr txBox="1"/>
          <p:nvPr/>
        </p:nvSpPr>
        <p:spPr>
          <a:xfrm>
            <a:off x="3809915" y="9339736"/>
            <a:ext cx="17261802" cy="2166723"/>
          </a:xfrm>
          <a:prstGeom prst="rect">
            <a:avLst/>
          </a:prstGeom>
          <a:ln w="12700">
            <a:miter lim="400000"/>
          </a:ln>
          <a:effectLst>
            <a:outerShdw blurRad="88900" dist="50800" dir="2700000" rotWithShape="0">
              <a:srgbClr val="9A6E0D">
                <a:alpha val="69999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just"/>
          <a:lstStyle>
            <a:lvl1pPr marL="57150" marR="57150" defTabSz="1828800">
              <a:defRPr sz="12400">
                <a:solidFill>
                  <a:srgbClr val="660B01"/>
                </a:solidFill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The Bridge Illustration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All Must Die"/>
          <p:cNvSpPr txBox="1"/>
          <p:nvPr/>
        </p:nvSpPr>
        <p:spPr>
          <a:xfrm>
            <a:off x="878027" y="5131892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Must Die</a:t>
            </a:r>
          </a:p>
        </p:txBody>
      </p:sp>
      <p:sp>
        <p:nvSpPr>
          <p:cNvPr id="166" name="Line"/>
          <p:cNvSpPr/>
          <p:nvPr/>
        </p:nvSpPr>
        <p:spPr>
          <a:xfrm>
            <a:off x="-318063" y="1489540"/>
            <a:ext cx="1738002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7" name="Line"/>
          <p:cNvSpPr/>
          <p:nvPr/>
        </p:nvSpPr>
        <p:spPr>
          <a:xfrm>
            <a:off x="21927046" y="1487792"/>
            <a:ext cx="9767923" cy="1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8" name="Line"/>
          <p:cNvSpPr/>
          <p:nvPr/>
        </p:nvSpPr>
        <p:spPr>
          <a:xfrm>
            <a:off x="17020159" y="1541659"/>
            <a:ext cx="643283" cy="12227379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9" name="Line"/>
          <p:cNvSpPr/>
          <p:nvPr/>
        </p:nvSpPr>
        <p:spPr>
          <a:xfrm flipH="1">
            <a:off x="21137029" y="1543084"/>
            <a:ext cx="849697" cy="12224529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0" name="Man’s Predicament"/>
          <p:cNvSpPr txBox="1"/>
          <p:nvPr/>
        </p:nvSpPr>
        <p:spPr>
          <a:xfrm rot="20820000">
            <a:off x="12553381" y="1518881"/>
            <a:ext cx="9576840" cy="1167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7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  <p:sp>
        <p:nvSpPr>
          <p:cNvPr id="171" name="Romans 3:23"/>
          <p:cNvSpPr txBox="1"/>
          <p:nvPr/>
        </p:nvSpPr>
        <p:spPr>
          <a:xfrm>
            <a:off x="560527" y="1870614"/>
            <a:ext cx="7035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3:23</a:t>
            </a:r>
          </a:p>
        </p:txBody>
      </p:sp>
      <p:sp>
        <p:nvSpPr>
          <p:cNvPr id="172" name="All Have Sinned"/>
          <p:cNvSpPr txBox="1"/>
          <p:nvPr/>
        </p:nvSpPr>
        <p:spPr>
          <a:xfrm>
            <a:off x="865327" y="278501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Have Sinned</a:t>
            </a:r>
          </a:p>
        </p:txBody>
      </p:sp>
      <p:sp>
        <p:nvSpPr>
          <p:cNvPr id="173" name="Romans 6:23"/>
          <p:cNvSpPr txBox="1"/>
          <p:nvPr/>
        </p:nvSpPr>
        <p:spPr>
          <a:xfrm>
            <a:off x="548718" y="4037908"/>
            <a:ext cx="79502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6:23</a:t>
            </a:r>
          </a:p>
        </p:txBody>
      </p:sp>
      <p:sp>
        <p:nvSpPr>
          <p:cNvPr id="174" name="Hebrews 9:27"/>
          <p:cNvSpPr txBox="1"/>
          <p:nvPr/>
        </p:nvSpPr>
        <p:spPr>
          <a:xfrm>
            <a:off x="560527" y="6256003"/>
            <a:ext cx="9779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Hebrews 9:27</a:t>
            </a:r>
          </a:p>
        </p:txBody>
      </p:sp>
      <p:sp>
        <p:nvSpPr>
          <p:cNvPr id="175" name="“Just as man is destined to die once, and after that to face judgment..”"/>
          <p:cNvSpPr/>
          <p:nvPr/>
        </p:nvSpPr>
        <p:spPr>
          <a:xfrm>
            <a:off x="2177058" y="9407298"/>
            <a:ext cx="13901447" cy="3098801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/>
          <a:p>
            <a:pPr marL="57150" marR="57150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“Just as man is destined to die once, and after that to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face judgment..”</a:t>
            </a:r>
          </a:p>
        </p:txBody>
      </p:sp>
      <p:sp>
        <p:nvSpPr>
          <p:cNvPr id="176" name="Face Judgment"/>
          <p:cNvSpPr txBox="1"/>
          <p:nvPr/>
        </p:nvSpPr>
        <p:spPr>
          <a:xfrm>
            <a:off x="879265" y="7332880"/>
            <a:ext cx="97790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Face Judgment</a:t>
            </a:r>
          </a:p>
        </p:txBody>
      </p:sp>
      <p:sp>
        <p:nvSpPr>
          <p:cNvPr id="177" name="(Stand Before God)"/>
          <p:cNvSpPr txBox="1"/>
          <p:nvPr/>
        </p:nvSpPr>
        <p:spPr>
          <a:xfrm>
            <a:off x="8293100" y="7314045"/>
            <a:ext cx="7797800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(Stand Before God)</a:t>
            </a:r>
          </a:p>
        </p:txBody>
      </p:sp>
      <p:sp>
        <p:nvSpPr>
          <p:cNvPr id="178" name="Man"/>
          <p:cNvSpPr txBox="1"/>
          <p:nvPr/>
        </p:nvSpPr>
        <p:spPr>
          <a:xfrm>
            <a:off x="522341" y="241559"/>
            <a:ext cx="27686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1" animBg="1" advAuto="0"/>
      <p:bldP spid="175" grpId="2" animBg="1" advAuto="0"/>
      <p:bldP spid="176" grpId="3" animBg="1" advAuto="0"/>
      <p:bldP spid="177" grpId="4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Line"/>
          <p:cNvSpPr/>
          <p:nvPr/>
        </p:nvSpPr>
        <p:spPr>
          <a:xfrm>
            <a:off x="17020159" y="1541659"/>
            <a:ext cx="643283" cy="12227379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1" name="All Must Die"/>
          <p:cNvSpPr txBox="1"/>
          <p:nvPr/>
        </p:nvSpPr>
        <p:spPr>
          <a:xfrm>
            <a:off x="878027" y="5131892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Must Die</a:t>
            </a:r>
          </a:p>
        </p:txBody>
      </p:sp>
      <p:sp>
        <p:nvSpPr>
          <p:cNvPr id="182" name="Line"/>
          <p:cNvSpPr/>
          <p:nvPr/>
        </p:nvSpPr>
        <p:spPr>
          <a:xfrm>
            <a:off x="-318063" y="1489540"/>
            <a:ext cx="1738002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3" name="Line"/>
          <p:cNvSpPr/>
          <p:nvPr/>
        </p:nvSpPr>
        <p:spPr>
          <a:xfrm>
            <a:off x="21927046" y="1487792"/>
            <a:ext cx="9767923" cy="1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4" name="Line"/>
          <p:cNvSpPr/>
          <p:nvPr/>
        </p:nvSpPr>
        <p:spPr>
          <a:xfrm flipH="1">
            <a:off x="21137029" y="1543084"/>
            <a:ext cx="849697" cy="12224529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5" name="Man’s Predicament"/>
          <p:cNvSpPr txBox="1"/>
          <p:nvPr/>
        </p:nvSpPr>
        <p:spPr>
          <a:xfrm rot="20820000">
            <a:off x="12553381" y="1518881"/>
            <a:ext cx="9576840" cy="1167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7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  <p:sp>
        <p:nvSpPr>
          <p:cNvPr id="186" name="Romans 3:23"/>
          <p:cNvSpPr txBox="1"/>
          <p:nvPr/>
        </p:nvSpPr>
        <p:spPr>
          <a:xfrm>
            <a:off x="560527" y="1870614"/>
            <a:ext cx="7035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3:23</a:t>
            </a:r>
          </a:p>
        </p:txBody>
      </p:sp>
      <p:sp>
        <p:nvSpPr>
          <p:cNvPr id="187" name="All Have Sinned"/>
          <p:cNvSpPr txBox="1"/>
          <p:nvPr/>
        </p:nvSpPr>
        <p:spPr>
          <a:xfrm>
            <a:off x="865327" y="278501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Have Sinned</a:t>
            </a:r>
          </a:p>
        </p:txBody>
      </p:sp>
      <p:sp>
        <p:nvSpPr>
          <p:cNvPr id="188" name="Romans 6:23"/>
          <p:cNvSpPr txBox="1"/>
          <p:nvPr/>
        </p:nvSpPr>
        <p:spPr>
          <a:xfrm>
            <a:off x="548718" y="4037908"/>
            <a:ext cx="79502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6:23</a:t>
            </a:r>
          </a:p>
        </p:txBody>
      </p:sp>
      <p:sp>
        <p:nvSpPr>
          <p:cNvPr id="189" name="Hebrews 9:27"/>
          <p:cNvSpPr txBox="1"/>
          <p:nvPr/>
        </p:nvSpPr>
        <p:spPr>
          <a:xfrm>
            <a:off x="560527" y="6256003"/>
            <a:ext cx="9779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Hebrews 9:27</a:t>
            </a:r>
          </a:p>
        </p:txBody>
      </p:sp>
      <p:sp>
        <p:nvSpPr>
          <p:cNvPr id="190" name="Face Judgment"/>
          <p:cNvSpPr txBox="1"/>
          <p:nvPr/>
        </p:nvSpPr>
        <p:spPr>
          <a:xfrm>
            <a:off x="879265" y="733288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Face Judgment</a:t>
            </a:r>
          </a:p>
        </p:txBody>
      </p:sp>
      <p:sp>
        <p:nvSpPr>
          <p:cNvPr id="191" name="(Stand Before God)"/>
          <p:cNvSpPr txBox="1"/>
          <p:nvPr/>
        </p:nvSpPr>
        <p:spPr>
          <a:xfrm>
            <a:off x="8293100" y="7314045"/>
            <a:ext cx="7797800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(Stand Before God)</a:t>
            </a:r>
          </a:p>
        </p:txBody>
      </p:sp>
      <p:sp>
        <p:nvSpPr>
          <p:cNvPr id="192" name="Revelation 20:15"/>
          <p:cNvSpPr txBox="1"/>
          <p:nvPr/>
        </p:nvSpPr>
        <p:spPr>
          <a:xfrm>
            <a:off x="533572" y="867457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Revelation 20:15</a:t>
            </a:r>
          </a:p>
        </p:txBody>
      </p:sp>
      <p:sp>
        <p:nvSpPr>
          <p:cNvPr id="193" name="“If anyone’s name was not found written in the…"/>
          <p:cNvSpPr/>
          <p:nvPr/>
        </p:nvSpPr>
        <p:spPr>
          <a:xfrm>
            <a:off x="5668569" y="11131114"/>
            <a:ext cx="17755340" cy="2065146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/>
          <a:p>
            <a:pPr marL="57150" marR="57150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“If anyone’s name was not found written in the </a:t>
            </a:r>
          </a:p>
          <a:p>
            <a:pPr marL="57150" marR="57150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book of life, he was thrown into the lake of fire.”</a:t>
            </a:r>
          </a:p>
        </p:txBody>
      </p:sp>
      <p:sp>
        <p:nvSpPr>
          <p:cNvPr id="194" name="Forever Separated From God’s Loving Presence"/>
          <p:cNvSpPr txBox="1"/>
          <p:nvPr/>
        </p:nvSpPr>
        <p:spPr>
          <a:xfrm>
            <a:off x="891648" y="9711778"/>
            <a:ext cx="17740989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6500"/>
            </a:lvl1pPr>
          </a:lstStyle>
          <a:p>
            <a:r>
              <a:t>Forever Separated From God’s Loving Presence</a:t>
            </a:r>
          </a:p>
        </p:txBody>
      </p:sp>
      <p:sp>
        <p:nvSpPr>
          <p:cNvPr id="195" name="Man"/>
          <p:cNvSpPr txBox="1"/>
          <p:nvPr/>
        </p:nvSpPr>
        <p:spPr>
          <a:xfrm>
            <a:off x="522341" y="241559"/>
            <a:ext cx="27686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1" animBg="1" advAuto="0"/>
      <p:bldP spid="193" grpId="2" animBg="1" advAuto="0"/>
      <p:bldP spid="194" grpId="3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All Must Die"/>
          <p:cNvSpPr txBox="1"/>
          <p:nvPr/>
        </p:nvSpPr>
        <p:spPr>
          <a:xfrm>
            <a:off x="878027" y="5131892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Must Die</a:t>
            </a:r>
          </a:p>
        </p:txBody>
      </p:sp>
      <p:sp>
        <p:nvSpPr>
          <p:cNvPr id="198" name="Line"/>
          <p:cNvSpPr/>
          <p:nvPr/>
        </p:nvSpPr>
        <p:spPr>
          <a:xfrm>
            <a:off x="-318063" y="1489540"/>
            <a:ext cx="1738002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9" name="Line"/>
          <p:cNvSpPr/>
          <p:nvPr/>
        </p:nvSpPr>
        <p:spPr>
          <a:xfrm>
            <a:off x="21927046" y="1487792"/>
            <a:ext cx="9767923" cy="1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0" name="Line"/>
          <p:cNvSpPr/>
          <p:nvPr/>
        </p:nvSpPr>
        <p:spPr>
          <a:xfrm>
            <a:off x="17020159" y="1541659"/>
            <a:ext cx="643283" cy="12227379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1" name="Line"/>
          <p:cNvSpPr/>
          <p:nvPr/>
        </p:nvSpPr>
        <p:spPr>
          <a:xfrm flipH="1">
            <a:off x="21137029" y="1543084"/>
            <a:ext cx="849697" cy="12224529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2" name="Man’s Predicament"/>
          <p:cNvSpPr txBox="1"/>
          <p:nvPr/>
        </p:nvSpPr>
        <p:spPr>
          <a:xfrm rot="20820000">
            <a:off x="12553381" y="1518881"/>
            <a:ext cx="9576840" cy="1167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7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  <p:sp>
        <p:nvSpPr>
          <p:cNvPr id="203" name="Romans 3:23"/>
          <p:cNvSpPr txBox="1"/>
          <p:nvPr/>
        </p:nvSpPr>
        <p:spPr>
          <a:xfrm>
            <a:off x="560527" y="1870614"/>
            <a:ext cx="7035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3:23</a:t>
            </a:r>
          </a:p>
        </p:txBody>
      </p:sp>
      <p:sp>
        <p:nvSpPr>
          <p:cNvPr id="204" name="All Have Sinned"/>
          <p:cNvSpPr txBox="1"/>
          <p:nvPr/>
        </p:nvSpPr>
        <p:spPr>
          <a:xfrm>
            <a:off x="865327" y="278501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Have Sinned</a:t>
            </a:r>
          </a:p>
        </p:txBody>
      </p:sp>
      <p:sp>
        <p:nvSpPr>
          <p:cNvPr id="205" name="Romans 6:23"/>
          <p:cNvSpPr txBox="1"/>
          <p:nvPr/>
        </p:nvSpPr>
        <p:spPr>
          <a:xfrm>
            <a:off x="548718" y="4037908"/>
            <a:ext cx="79502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6:23</a:t>
            </a:r>
          </a:p>
        </p:txBody>
      </p:sp>
      <p:sp>
        <p:nvSpPr>
          <p:cNvPr id="206" name="Hebrews 9:27"/>
          <p:cNvSpPr txBox="1"/>
          <p:nvPr/>
        </p:nvSpPr>
        <p:spPr>
          <a:xfrm>
            <a:off x="560527" y="6256003"/>
            <a:ext cx="9779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Hebrews 9:27</a:t>
            </a:r>
          </a:p>
        </p:txBody>
      </p:sp>
      <p:sp>
        <p:nvSpPr>
          <p:cNvPr id="207" name="Face Judgment"/>
          <p:cNvSpPr txBox="1"/>
          <p:nvPr/>
        </p:nvSpPr>
        <p:spPr>
          <a:xfrm>
            <a:off x="879265" y="733288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Face Judgment</a:t>
            </a:r>
          </a:p>
        </p:txBody>
      </p:sp>
      <p:sp>
        <p:nvSpPr>
          <p:cNvPr id="208" name="(Stand Before God)"/>
          <p:cNvSpPr txBox="1"/>
          <p:nvPr/>
        </p:nvSpPr>
        <p:spPr>
          <a:xfrm>
            <a:off x="8293100" y="7314045"/>
            <a:ext cx="7797800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(Stand Before God)</a:t>
            </a:r>
          </a:p>
        </p:txBody>
      </p:sp>
      <p:sp>
        <p:nvSpPr>
          <p:cNvPr id="209" name="Revelation 20:15"/>
          <p:cNvSpPr txBox="1"/>
          <p:nvPr/>
        </p:nvSpPr>
        <p:spPr>
          <a:xfrm>
            <a:off x="533572" y="867457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Revelation 20:15</a:t>
            </a:r>
          </a:p>
        </p:txBody>
      </p:sp>
      <p:sp>
        <p:nvSpPr>
          <p:cNvPr id="210" name="Forever Separated From God’s Loving Presence"/>
          <p:cNvSpPr txBox="1"/>
          <p:nvPr/>
        </p:nvSpPr>
        <p:spPr>
          <a:xfrm>
            <a:off x="891648" y="9711778"/>
            <a:ext cx="17740989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6500"/>
            </a:lvl1pPr>
          </a:lstStyle>
          <a:p>
            <a:r>
              <a:t>Forever Separated From God’s Loving Presence</a:t>
            </a:r>
          </a:p>
        </p:txBody>
      </p:sp>
      <p:sp>
        <p:nvSpPr>
          <p:cNvPr id="211" name="Man"/>
          <p:cNvSpPr txBox="1"/>
          <p:nvPr/>
        </p:nvSpPr>
        <p:spPr>
          <a:xfrm>
            <a:off x="522341" y="241559"/>
            <a:ext cx="27686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Line"/>
          <p:cNvSpPr/>
          <p:nvPr/>
        </p:nvSpPr>
        <p:spPr>
          <a:xfrm>
            <a:off x="-1828801" y="1371599"/>
            <a:ext cx="6248401" cy="317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4" name="Line"/>
          <p:cNvSpPr/>
          <p:nvPr/>
        </p:nvSpPr>
        <p:spPr>
          <a:xfrm>
            <a:off x="4419599" y="1371600"/>
            <a:ext cx="759377" cy="12445692"/>
          </a:xfrm>
          <a:prstGeom prst="line">
            <a:avLst/>
          </a:prstGeom>
          <a:ln w="114300">
            <a:solidFill>
              <a:srgbClr val="8A8A8A">
                <a:alpha val="40000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5" name="Line"/>
          <p:cNvSpPr/>
          <p:nvPr/>
        </p:nvSpPr>
        <p:spPr>
          <a:xfrm flipV="1">
            <a:off x="9642086" y="1371600"/>
            <a:ext cx="568714" cy="12445693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6" name="God"/>
          <p:cNvSpPr txBox="1"/>
          <p:nvPr/>
        </p:nvSpPr>
        <p:spPr>
          <a:xfrm>
            <a:off x="21564427" y="111275"/>
            <a:ext cx="2463802" cy="1250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217" name="What God Wants For Man"/>
          <p:cNvSpPr txBox="1"/>
          <p:nvPr/>
        </p:nvSpPr>
        <p:spPr>
          <a:xfrm rot="21060000">
            <a:off x="1809188" y="1934269"/>
            <a:ext cx="13487401" cy="1364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3100"/>
              </a:spcBef>
              <a:defRPr sz="8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God Wants For Man</a:t>
            </a:r>
          </a:p>
        </p:txBody>
      </p:sp>
      <p:sp>
        <p:nvSpPr>
          <p:cNvPr id="218" name="Line"/>
          <p:cNvSpPr/>
          <p:nvPr/>
        </p:nvSpPr>
        <p:spPr>
          <a:xfrm flipV="1">
            <a:off x="10134774" y="1371599"/>
            <a:ext cx="14448425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Line"/>
          <p:cNvSpPr/>
          <p:nvPr/>
        </p:nvSpPr>
        <p:spPr>
          <a:xfrm>
            <a:off x="-1828801" y="1371599"/>
            <a:ext cx="6248401" cy="317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1" name="Line"/>
          <p:cNvSpPr/>
          <p:nvPr/>
        </p:nvSpPr>
        <p:spPr>
          <a:xfrm>
            <a:off x="4419599" y="1371600"/>
            <a:ext cx="759377" cy="12445692"/>
          </a:xfrm>
          <a:prstGeom prst="line">
            <a:avLst/>
          </a:prstGeom>
          <a:ln w="114300">
            <a:solidFill>
              <a:srgbClr val="8A8A8A">
                <a:alpha val="40000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2" name="Line"/>
          <p:cNvSpPr/>
          <p:nvPr/>
        </p:nvSpPr>
        <p:spPr>
          <a:xfrm flipV="1">
            <a:off x="9642086" y="1371600"/>
            <a:ext cx="568714" cy="12445693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3" name="God"/>
          <p:cNvSpPr txBox="1"/>
          <p:nvPr/>
        </p:nvSpPr>
        <p:spPr>
          <a:xfrm>
            <a:off x="21564427" y="111275"/>
            <a:ext cx="2463802" cy="1250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224" name="What God Wants For Man"/>
          <p:cNvSpPr txBox="1"/>
          <p:nvPr/>
        </p:nvSpPr>
        <p:spPr>
          <a:xfrm rot="21060000">
            <a:off x="1809188" y="1934269"/>
            <a:ext cx="13487401" cy="1364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3100"/>
              </a:spcBef>
              <a:defRPr sz="8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God Wants For Man</a:t>
            </a:r>
          </a:p>
        </p:txBody>
      </p:sp>
      <p:sp>
        <p:nvSpPr>
          <p:cNvPr id="225" name="Line"/>
          <p:cNvSpPr/>
          <p:nvPr/>
        </p:nvSpPr>
        <p:spPr>
          <a:xfrm flipV="1">
            <a:off x="10134774" y="1371599"/>
            <a:ext cx="14448425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6" name="John 5:24"/>
          <p:cNvSpPr txBox="1"/>
          <p:nvPr/>
        </p:nvSpPr>
        <p:spPr>
          <a:xfrm>
            <a:off x="10442250" y="2907695"/>
            <a:ext cx="4292270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John 5:24</a:t>
            </a:r>
          </a:p>
        </p:txBody>
      </p:sp>
      <p:sp>
        <p:nvSpPr>
          <p:cNvPr id="227" name="“I tell you the truth, whoever hears my word and believes him who sent me has eternal life and will not be condemned; he has crossed over from death to life.”"/>
          <p:cNvSpPr/>
          <p:nvPr/>
        </p:nvSpPr>
        <p:spPr>
          <a:xfrm>
            <a:off x="894934" y="4504435"/>
            <a:ext cx="8223965" cy="8371934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/>
          <a:p>
            <a:pPr marL="57150" marR="57150" indent="160734" algn="just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“I tell you the truth, whoever hears my word and believes him who sent me has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eternal life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will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not be condemned;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he has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crossed over from death to life.”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 advClick="0" advTm="0">
        <p:wipe dir="d"/>
      </p:transition>
    </mc:Choice>
    <mc:Fallback xmlns="">
      <p:transition spd="med" advClick="0" advTm="0">
        <p:wipe dir="d"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" grpId="2" animBg="1" advAuto="0"/>
      <p:bldP spid="227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Line"/>
          <p:cNvSpPr/>
          <p:nvPr/>
        </p:nvSpPr>
        <p:spPr>
          <a:xfrm>
            <a:off x="-1828801" y="1371599"/>
            <a:ext cx="6248401" cy="317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0" name="Line"/>
          <p:cNvSpPr/>
          <p:nvPr/>
        </p:nvSpPr>
        <p:spPr>
          <a:xfrm>
            <a:off x="4419599" y="1371600"/>
            <a:ext cx="759377" cy="12445692"/>
          </a:xfrm>
          <a:prstGeom prst="line">
            <a:avLst/>
          </a:prstGeom>
          <a:ln w="114300">
            <a:solidFill>
              <a:srgbClr val="8A8A8A">
                <a:alpha val="40000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1" name="Line"/>
          <p:cNvSpPr/>
          <p:nvPr/>
        </p:nvSpPr>
        <p:spPr>
          <a:xfrm flipV="1">
            <a:off x="9642086" y="1371600"/>
            <a:ext cx="568714" cy="12445693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2" name="God"/>
          <p:cNvSpPr txBox="1"/>
          <p:nvPr/>
        </p:nvSpPr>
        <p:spPr>
          <a:xfrm>
            <a:off x="21564427" y="111275"/>
            <a:ext cx="2463802" cy="1250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233" name="What God Wants For Man"/>
          <p:cNvSpPr txBox="1"/>
          <p:nvPr/>
        </p:nvSpPr>
        <p:spPr>
          <a:xfrm rot="21060000">
            <a:off x="1809188" y="1934269"/>
            <a:ext cx="13487401" cy="1364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3100"/>
              </a:spcBef>
              <a:defRPr sz="8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God Wants For Man</a:t>
            </a:r>
          </a:p>
        </p:txBody>
      </p:sp>
      <p:sp>
        <p:nvSpPr>
          <p:cNvPr id="234" name="Line"/>
          <p:cNvSpPr/>
          <p:nvPr/>
        </p:nvSpPr>
        <p:spPr>
          <a:xfrm flipV="1">
            <a:off x="10134774" y="1371599"/>
            <a:ext cx="14448425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5" name="“I tell you the truth, whoever hears my word and believes him who sent me has eternal life and will not be condemned; he has crossed over from death to life.”"/>
          <p:cNvSpPr/>
          <p:nvPr/>
        </p:nvSpPr>
        <p:spPr>
          <a:xfrm>
            <a:off x="894934" y="4504435"/>
            <a:ext cx="8223965" cy="8371934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/>
          <a:p>
            <a:pPr marL="57150" marR="57150" indent="160734" algn="just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“I tell you the truth, whoever hears my word and believes him who sent me has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eternal life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will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not be condemned;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he has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crossed over from death to life.”</a:t>
            </a:r>
          </a:p>
        </p:txBody>
      </p:sp>
      <p:sp>
        <p:nvSpPr>
          <p:cNvPr id="236" name="Eternal Life"/>
          <p:cNvSpPr txBox="1"/>
          <p:nvPr/>
        </p:nvSpPr>
        <p:spPr>
          <a:xfrm>
            <a:off x="10961396" y="4252384"/>
            <a:ext cx="5044509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rPr dirty="0"/>
              <a:t>Eternal Life</a:t>
            </a:r>
          </a:p>
        </p:txBody>
      </p:sp>
      <p:sp>
        <p:nvSpPr>
          <p:cNvPr id="237" name="(Full and Meaningful Life…"/>
          <p:cNvSpPr txBox="1"/>
          <p:nvPr/>
        </p:nvSpPr>
        <p:spPr>
          <a:xfrm>
            <a:off x="12296957" y="5511781"/>
            <a:ext cx="9239378" cy="2124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sz="6500"/>
            </a:pPr>
            <a:r>
              <a:t>(Full and Meaningful Life</a:t>
            </a:r>
          </a:p>
          <a:p>
            <a:pPr algn="l">
              <a:defRPr sz="6500"/>
            </a:pPr>
            <a:r>
              <a:t>  Now and Forever)   </a:t>
            </a:r>
          </a:p>
        </p:txBody>
      </p:sp>
      <p:sp>
        <p:nvSpPr>
          <p:cNvPr id="238" name="John 5:24"/>
          <p:cNvSpPr txBox="1"/>
          <p:nvPr/>
        </p:nvSpPr>
        <p:spPr>
          <a:xfrm>
            <a:off x="10435425" y="2907695"/>
            <a:ext cx="70358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John 5:24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 dir="d"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" grpId="1" animBg="1" advAuto="0"/>
      <p:bldP spid="237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Line"/>
          <p:cNvSpPr/>
          <p:nvPr/>
        </p:nvSpPr>
        <p:spPr>
          <a:xfrm>
            <a:off x="-1828801" y="1371599"/>
            <a:ext cx="6248401" cy="317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1" name="Line"/>
          <p:cNvSpPr/>
          <p:nvPr/>
        </p:nvSpPr>
        <p:spPr>
          <a:xfrm>
            <a:off x="4419599" y="1371600"/>
            <a:ext cx="759377" cy="12445692"/>
          </a:xfrm>
          <a:prstGeom prst="line">
            <a:avLst/>
          </a:prstGeom>
          <a:ln w="114300">
            <a:solidFill>
              <a:srgbClr val="8A8A8A">
                <a:alpha val="40000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2" name="Line"/>
          <p:cNvSpPr/>
          <p:nvPr/>
        </p:nvSpPr>
        <p:spPr>
          <a:xfrm flipV="1">
            <a:off x="9642086" y="1371600"/>
            <a:ext cx="568714" cy="12445693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3" name="God"/>
          <p:cNvSpPr txBox="1"/>
          <p:nvPr/>
        </p:nvSpPr>
        <p:spPr>
          <a:xfrm>
            <a:off x="21564427" y="111275"/>
            <a:ext cx="2463802" cy="1250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244" name="What God Wants For Man"/>
          <p:cNvSpPr txBox="1"/>
          <p:nvPr/>
        </p:nvSpPr>
        <p:spPr>
          <a:xfrm rot="21060000">
            <a:off x="1809188" y="1934269"/>
            <a:ext cx="13487401" cy="1364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3100"/>
              </a:spcBef>
              <a:defRPr sz="8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God Wants For Man</a:t>
            </a:r>
          </a:p>
        </p:txBody>
      </p:sp>
      <p:sp>
        <p:nvSpPr>
          <p:cNvPr id="245" name="Line"/>
          <p:cNvSpPr/>
          <p:nvPr/>
        </p:nvSpPr>
        <p:spPr>
          <a:xfrm flipV="1">
            <a:off x="10134774" y="1371599"/>
            <a:ext cx="14448425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6" name="“I tell you the truth, whoever hears my word and believes him who sent me has eternal life and will not be condemned; he has crossed over from death to life.”"/>
          <p:cNvSpPr/>
          <p:nvPr/>
        </p:nvSpPr>
        <p:spPr>
          <a:xfrm>
            <a:off x="894934" y="4504435"/>
            <a:ext cx="8223965" cy="8371934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/>
          <a:p>
            <a:pPr marL="57150" marR="57150" indent="160734" algn="just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“I tell you the truth, whoever hears my word and believes him who sent me has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eternal life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will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not be condemned;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he has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crossed over from death to life.”</a:t>
            </a:r>
          </a:p>
        </p:txBody>
      </p:sp>
      <p:sp>
        <p:nvSpPr>
          <p:cNvPr id="247" name="Eternal Life"/>
          <p:cNvSpPr txBox="1"/>
          <p:nvPr/>
        </p:nvSpPr>
        <p:spPr>
          <a:xfrm>
            <a:off x="10961395" y="4252384"/>
            <a:ext cx="64262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Eternal Life</a:t>
            </a:r>
          </a:p>
        </p:txBody>
      </p:sp>
      <p:sp>
        <p:nvSpPr>
          <p:cNvPr id="248" name="No Condemnation"/>
          <p:cNvSpPr txBox="1"/>
          <p:nvPr/>
        </p:nvSpPr>
        <p:spPr>
          <a:xfrm>
            <a:off x="10944202" y="8205706"/>
            <a:ext cx="8255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No Condemnation</a:t>
            </a:r>
          </a:p>
        </p:txBody>
      </p:sp>
      <p:sp>
        <p:nvSpPr>
          <p:cNvPr id="249" name="John 5:24"/>
          <p:cNvSpPr txBox="1"/>
          <p:nvPr/>
        </p:nvSpPr>
        <p:spPr>
          <a:xfrm>
            <a:off x="10435425" y="2907695"/>
            <a:ext cx="70358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5:24</a:t>
            </a:r>
          </a:p>
        </p:txBody>
      </p:sp>
      <p:sp>
        <p:nvSpPr>
          <p:cNvPr id="250" name="(Full and Meaningful Life…"/>
          <p:cNvSpPr txBox="1"/>
          <p:nvPr/>
        </p:nvSpPr>
        <p:spPr>
          <a:xfrm>
            <a:off x="12296957" y="5508173"/>
            <a:ext cx="9239378" cy="2124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sz="6500"/>
            </a:pPr>
            <a:r>
              <a:t>(Full and Meaningful Life</a:t>
            </a:r>
          </a:p>
          <a:p>
            <a:pPr algn="l">
              <a:defRPr sz="6500"/>
            </a:pPr>
            <a:r>
              <a:t>  Now and Forever)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 dir="d"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1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Line"/>
          <p:cNvSpPr/>
          <p:nvPr/>
        </p:nvSpPr>
        <p:spPr>
          <a:xfrm>
            <a:off x="-1828801" y="1371599"/>
            <a:ext cx="6248401" cy="317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3" name="Line"/>
          <p:cNvSpPr/>
          <p:nvPr/>
        </p:nvSpPr>
        <p:spPr>
          <a:xfrm>
            <a:off x="4419599" y="1371600"/>
            <a:ext cx="759377" cy="12445692"/>
          </a:xfrm>
          <a:prstGeom prst="line">
            <a:avLst/>
          </a:prstGeom>
          <a:ln w="114300">
            <a:solidFill>
              <a:srgbClr val="8A8A8A">
                <a:alpha val="40000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4" name="Line"/>
          <p:cNvSpPr/>
          <p:nvPr/>
        </p:nvSpPr>
        <p:spPr>
          <a:xfrm flipV="1">
            <a:off x="9642086" y="1371600"/>
            <a:ext cx="568714" cy="12445693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5" name="God"/>
          <p:cNvSpPr txBox="1"/>
          <p:nvPr/>
        </p:nvSpPr>
        <p:spPr>
          <a:xfrm>
            <a:off x="21564427" y="111275"/>
            <a:ext cx="2463802" cy="1250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256" name="What God Wants For Man"/>
          <p:cNvSpPr txBox="1"/>
          <p:nvPr/>
        </p:nvSpPr>
        <p:spPr>
          <a:xfrm rot="21060000">
            <a:off x="1809188" y="1934269"/>
            <a:ext cx="13487401" cy="1364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3100"/>
              </a:spcBef>
              <a:defRPr sz="8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What God Wants For Man</a:t>
            </a:r>
          </a:p>
        </p:txBody>
      </p:sp>
      <p:sp>
        <p:nvSpPr>
          <p:cNvPr id="257" name="Line"/>
          <p:cNvSpPr/>
          <p:nvPr/>
        </p:nvSpPr>
        <p:spPr>
          <a:xfrm flipV="1">
            <a:off x="10134774" y="1371599"/>
            <a:ext cx="14448425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8" name="John 5:24"/>
          <p:cNvSpPr txBox="1"/>
          <p:nvPr/>
        </p:nvSpPr>
        <p:spPr>
          <a:xfrm>
            <a:off x="10435425" y="2907695"/>
            <a:ext cx="70358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John 5:24</a:t>
            </a:r>
          </a:p>
        </p:txBody>
      </p:sp>
      <p:sp>
        <p:nvSpPr>
          <p:cNvPr id="259" name="“I tell you the truth, whoever hears my word and believes him who sent me has eternal life and will not be condemned; he has crossed over from death to life.”"/>
          <p:cNvSpPr/>
          <p:nvPr/>
        </p:nvSpPr>
        <p:spPr>
          <a:xfrm>
            <a:off x="894934" y="4504435"/>
            <a:ext cx="8223965" cy="8371934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/>
          <a:p>
            <a:pPr marL="57150" marR="57150" indent="160734" algn="just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“I tell you the truth, whoever hears my word and believes him who sent me has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eternal life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will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not be condemned;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he has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crossed over from death to life.”</a:t>
            </a:r>
          </a:p>
        </p:txBody>
      </p:sp>
      <p:sp>
        <p:nvSpPr>
          <p:cNvPr id="260" name="Crossed Over From Death To Life"/>
          <p:cNvSpPr txBox="1"/>
          <p:nvPr/>
        </p:nvSpPr>
        <p:spPr>
          <a:xfrm>
            <a:off x="10941075" y="10275806"/>
            <a:ext cx="13166024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Crossed Over From Death To Life</a:t>
            </a:r>
          </a:p>
        </p:txBody>
      </p:sp>
      <p:sp>
        <p:nvSpPr>
          <p:cNvPr id="261" name="No Condemnation"/>
          <p:cNvSpPr txBox="1"/>
          <p:nvPr/>
        </p:nvSpPr>
        <p:spPr>
          <a:xfrm>
            <a:off x="10944202" y="8205706"/>
            <a:ext cx="8255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No Condemnation</a:t>
            </a:r>
          </a:p>
        </p:txBody>
      </p:sp>
      <p:sp>
        <p:nvSpPr>
          <p:cNvPr id="262" name="Eternal Life"/>
          <p:cNvSpPr txBox="1"/>
          <p:nvPr/>
        </p:nvSpPr>
        <p:spPr>
          <a:xfrm>
            <a:off x="10961395" y="4252384"/>
            <a:ext cx="64262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Eternal Life</a:t>
            </a:r>
          </a:p>
        </p:txBody>
      </p:sp>
      <p:sp>
        <p:nvSpPr>
          <p:cNvPr id="263" name="(Full and Meaningful Life…"/>
          <p:cNvSpPr txBox="1"/>
          <p:nvPr/>
        </p:nvSpPr>
        <p:spPr>
          <a:xfrm>
            <a:off x="12296957" y="5508173"/>
            <a:ext cx="9239378" cy="2124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>
              <a:defRPr sz="6500"/>
            </a:pPr>
            <a:r>
              <a:t>(Full and Meaningful Life</a:t>
            </a:r>
          </a:p>
          <a:p>
            <a:pPr algn="l">
              <a:defRPr sz="6500"/>
            </a:pPr>
            <a:r>
              <a:t>  Now and Forever)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 dir="d"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" grpId="1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6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7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268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9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0" name="Let’s Compare"/>
          <p:cNvSpPr txBox="1"/>
          <p:nvPr/>
        </p:nvSpPr>
        <p:spPr>
          <a:xfrm>
            <a:off x="8022555" y="834429"/>
            <a:ext cx="7962383" cy="1277542"/>
          </a:xfrm>
          <a:prstGeom prst="rect">
            <a:avLst/>
          </a:prstGeom>
          <a:ln w="152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600"/>
              </a:spcBef>
              <a:defRPr sz="71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Let’s </a:t>
            </a:r>
            <a:r>
              <a:rPr sz="7000" dirty="0"/>
              <a:t>Compare</a:t>
            </a:r>
          </a:p>
        </p:txBody>
      </p:sp>
      <p:sp>
        <p:nvSpPr>
          <p:cNvPr id="271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d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" grpId="1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4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5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6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7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278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  <p:sp>
        <p:nvSpPr>
          <p:cNvPr id="279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Eternal Life</a:t>
            </a:r>
          </a:p>
        </p:txBody>
      </p:sp>
      <p:sp>
        <p:nvSpPr>
          <p:cNvPr id="280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281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282" name="Let’s Compare"/>
          <p:cNvSpPr txBox="1"/>
          <p:nvPr/>
        </p:nvSpPr>
        <p:spPr>
          <a:xfrm>
            <a:off x="8022555" y="834429"/>
            <a:ext cx="7962383" cy="1277542"/>
          </a:xfrm>
          <a:prstGeom prst="rect">
            <a:avLst/>
          </a:prstGeom>
          <a:ln w="152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600"/>
              </a:spcBef>
              <a:defRPr sz="71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Let’s </a:t>
            </a:r>
            <a:r>
              <a:rPr sz="7000"/>
              <a:t>Compare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" grpId="2" animBg="1" advAuto="0"/>
      <p:bldP spid="278" grpId="1" animBg="1" advAuto="0"/>
      <p:bldP spid="279" grpId="3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88" name="God"/>
          <p:cNvSpPr txBox="1"/>
          <p:nvPr/>
        </p:nvSpPr>
        <p:spPr>
          <a:xfrm>
            <a:off x="218013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89" name="Line"/>
          <p:cNvSpPr/>
          <p:nvPr/>
        </p:nvSpPr>
        <p:spPr>
          <a:xfrm flipV="1">
            <a:off x="8873398" y="4114799"/>
            <a:ext cx="5879308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90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1" name="Line"/>
          <p:cNvSpPr/>
          <p:nvPr/>
        </p:nvSpPr>
        <p:spPr>
          <a:xfrm flipH="1">
            <a:off x="14172441" y="4171603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7 5.55112E-17 L 0.00117 0.729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364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4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fill="hold" grpId="3" nodeType="withEffect">
                                  <p:stCondLst>
                                    <p:cond delay="1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9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90" grpId="0" animBg="1"/>
      <p:bldP spid="91" grpId="3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5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6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7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8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Face Judgment</a:t>
            </a:r>
          </a:p>
        </p:txBody>
      </p:sp>
      <p:sp>
        <p:nvSpPr>
          <p:cNvPr id="289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Eternal Life</a:t>
            </a:r>
          </a:p>
        </p:txBody>
      </p:sp>
      <p:sp>
        <p:nvSpPr>
          <p:cNvPr id="290" name="No Condemnation"/>
          <p:cNvSpPr txBox="1"/>
          <p:nvPr/>
        </p:nvSpPr>
        <p:spPr>
          <a:xfrm>
            <a:off x="14648801" y="9185650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No Condemnation</a:t>
            </a:r>
          </a:p>
        </p:txBody>
      </p:sp>
      <p:sp>
        <p:nvSpPr>
          <p:cNvPr id="291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292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293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294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  <p:sp>
        <p:nvSpPr>
          <p:cNvPr id="295" name="Let’s Compare"/>
          <p:cNvSpPr txBox="1"/>
          <p:nvPr/>
        </p:nvSpPr>
        <p:spPr>
          <a:xfrm>
            <a:off x="8022555" y="834429"/>
            <a:ext cx="7962383" cy="1277542"/>
          </a:xfrm>
          <a:prstGeom prst="rect">
            <a:avLst/>
          </a:prstGeom>
          <a:ln w="152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600"/>
              </a:spcBef>
              <a:defRPr sz="71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Let’s </a:t>
            </a:r>
            <a:r>
              <a:rPr sz="7000"/>
              <a:t>Compare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" grpId="1" animBg="1" advAuto="0"/>
      <p:bldP spid="290" grpId="2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8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9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0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1" name="Forever Separated From                                   God’s Loving Presence"/>
          <p:cNvSpPr txBox="1"/>
          <p:nvPr/>
        </p:nvSpPr>
        <p:spPr>
          <a:xfrm>
            <a:off x="495901" y="1099281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8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302" name="Crossed Over From    Death To Life"/>
          <p:cNvSpPr txBox="1"/>
          <p:nvPr/>
        </p:nvSpPr>
        <p:spPr>
          <a:xfrm>
            <a:off x="14622896" y="11141986"/>
            <a:ext cx="7083714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rPr dirty="0"/>
              <a:t>Crossed Over From </a:t>
            </a:r>
            <a:r>
              <a:rPr lang="en-US" dirty="0"/>
              <a:t>     </a:t>
            </a:r>
            <a:r>
              <a:rPr dirty="0"/>
              <a:t>Death To Life</a:t>
            </a:r>
          </a:p>
        </p:txBody>
      </p:sp>
      <p:sp>
        <p:nvSpPr>
          <p:cNvPr id="303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Eternal Life</a:t>
            </a:r>
          </a:p>
        </p:txBody>
      </p:sp>
      <p:sp>
        <p:nvSpPr>
          <p:cNvPr id="304" name="No Condemnation"/>
          <p:cNvSpPr txBox="1"/>
          <p:nvPr/>
        </p:nvSpPr>
        <p:spPr>
          <a:xfrm>
            <a:off x="14648801" y="92008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No Condemnation</a:t>
            </a:r>
          </a:p>
        </p:txBody>
      </p:sp>
      <p:sp>
        <p:nvSpPr>
          <p:cNvPr id="305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306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307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308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309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Face Judgment</a:t>
            </a:r>
          </a:p>
        </p:txBody>
      </p:sp>
      <p:sp>
        <p:nvSpPr>
          <p:cNvPr id="310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311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  <p:sp>
        <p:nvSpPr>
          <p:cNvPr id="312" name="Let’s Compare"/>
          <p:cNvSpPr txBox="1"/>
          <p:nvPr/>
        </p:nvSpPr>
        <p:spPr>
          <a:xfrm>
            <a:off x="8022555" y="834429"/>
            <a:ext cx="7962383" cy="1277542"/>
          </a:xfrm>
          <a:prstGeom prst="rect">
            <a:avLst/>
          </a:prstGeom>
          <a:ln w="152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600"/>
              </a:spcBef>
              <a:defRPr sz="71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Let’s </a:t>
            </a:r>
            <a:r>
              <a:rPr sz="7000"/>
              <a:t>Compare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9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" grpId="1" animBg="1" advAuto="0"/>
      <p:bldP spid="302" grpId="2" animBg="1" advAuto="0"/>
      <p:bldP spid="305" grpId="3" animBg="1" advAuto="0"/>
      <p:bldP spid="306" grpId="4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315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6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7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8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9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320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321" name="Crossed Over From    Death To Life"/>
          <p:cNvSpPr txBox="1"/>
          <p:nvPr/>
        </p:nvSpPr>
        <p:spPr>
          <a:xfrm>
            <a:off x="14622895" y="11141986"/>
            <a:ext cx="7021369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rPr dirty="0"/>
              <a:t>Crossed Over </a:t>
            </a:r>
            <a:r>
              <a:rPr lang="en-US" dirty="0"/>
              <a:t>From </a:t>
            </a:r>
            <a:r>
              <a:rPr dirty="0"/>
              <a:t>    Death To Life</a:t>
            </a:r>
          </a:p>
        </p:txBody>
      </p:sp>
      <p:sp>
        <p:nvSpPr>
          <p:cNvPr id="322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Eternal Life</a:t>
            </a:r>
          </a:p>
        </p:txBody>
      </p:sp>
      <p:sp>
        <p:nvSpPr>
          <p:cNvPr id="323" name="No Condemnation"/>
          <p:cNvSpPr txBox="1"/>
          <p:nvPr/>
        </p:nvSpPr>
        <p:spPr>
          <a:xfrm>
            <a:off x="14648801" y="91881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No Condemnation</a:t>
            </a:r>
          </a:p>
        </p:txBody>
      </p:sp>
      <p:sp>
        <p:nvSpPr>
          <p:cNvPr id="324" name="How can man get from where he is to where God is?"/>
          <p:cNvSpPr txBox="1"/>
          <p:nvPr/>
        </p:nvSpPr>
        <p:spPr>
          <a:xfrm>
            <a:off x="4466223" y="390326"/>
            <a:ext cx="15451554" cy="2165748"/>
          </a:xfrm>
          <a:prstGeom prst="rect">
            <a:avLst/>
          </a:prstGeom>
          <a:ln w="152400">
            <a:solidFill>
              <a:srgbClr val="0073C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>
            <a:lvl1pPr marL="57150" marR="57150" defTabSz="1828800">
              <a:spcBef>
                <a:spcPts val="2600"/>
              </a:spcBef>
              <a:defRPr sz="6600" b="1" cap="all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How can man get from where he is to where God is?</a:t>
            </a:r>
          </a:p>
        </p:txBody>
      </p:sp>
      <p:sp>
        <p:nvSpPr>
          <p:cNvPr id="325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326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327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328" name="Forever Separated From                                   God’s Loving Presence"/>
          <p:cNvSpPr txBox="1"/>
          <p:nvPr/>
        </p:nvSpPr>
        <p:spPr>
          <a:xfrm>
            <a:off x="495901" y="1099281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8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329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Face Judgment</a:t>
            </a:r>
          </a:p>
        </p:txBody>
      </p:sp>
      <p:sp>
        <p:nvSpPr>
          <p:cNvPr id="330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331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" grpId="1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4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5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6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7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338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339" name="Crossed Over From    Death To Life"/>
          <p:cNvSpPr txBox="1"/>
          <p:nvPr/>
        </p:nvSpPr>
        <p:spPr>
          <a:xfrm>
            <a:off x="14622895" y="11141986"/>
            <a:ext cx="7165725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rPr dirty="0"/>
              <a:t>Crossed Over From    </a:t>
            </a:r>
            <a:r>
              <a:rPr lang="en-US" dirty="0"/>
              <a:t> </a:t>
            </a:r>
            <a:r>
              <a:rPr dirty="0"/>
              <a:t>Death To Life</a:t>
            </a:r>
          </a:p>
        </p:txBody>
      </p:sp>
      <p:sp>
        <p:nvSpPr>
          <p:cNvPr id="340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Eternal Life</a:t>
            </a:r>
          </a:p>
        </p:txBody>
      </p:sp>
      <p:sp>
        <p:nvSpPr>
          <p:cNvPr id="341" name="Line"/>
          <p:cNvSpPr/>
          <p:nvPr/>
        </p:nvSpPr>
        <p:spPr>
          <a:xfrm>
            <a:off x="9080500" y="10363201"/>
            <a:ext cx="4419600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2" name="Line"/>
          <p:cNvSpPr/>
          <p:nvPr/>
        </p:nvSpPr>
        <p:spPr>
          <a:xfrm flipH="1">
            <a:off x="9182100" y="11430000"/>
            <a:ext cx="3810000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3" name="Line"/>
          <p:cNvSpPr/>
          <p:nvPr/>
        </p:nvSpPr>
        <p:spPr>
          <a:xfrm flipV="1">
            <a:off x="12649200" y="11429999"/>
            <a:ext cx="3176" cy="12192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4" name="Line"/>
          <p:cNvSpPr/>
          <p:nvPr/>
        </p:nvSpPr>
        <p:spPr>
          <a:xfrm flipH="1">
            <a:off x="9245121" y="12645563"/>
            <a:ext cx="3444246" cy="1962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5" name="Line"/>
          <p:cNvSpPr/>
          <p:nvPr/>
        </p:nvSpPr>
        <p:spPr>
          <a:xfrm flipV="1">
            <a:off x="9105900" y="9143999"/>
            <a:ext cx="4419601" cy="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6" name="Line"/>
          <p:cNvSpPr/>
          <p:nvPr/>
        </p:nvSpPr>
        <p:spPr>
          <a:xfrm>
            <a:off x="10858500" y="9143999"/>
            <a:ext cx="3176" cy="12192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7" name="Line"/>
          <p:cNvSpPr/>
          <p:nvPr/>
        </p:nvSpPr>
        <p:spPr>
          <a:xfrm>
            <a:off x="11925300" y="10363200"/>
            <a:ext cx="3176" cy="10668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8" name="Line"/>
          <p:cNvSpPr/>
          <p:nvPr/>
        </p:nvSpPr>
        <p:spPr>
          <a:xfrm>
            <a:off x="9944099" y="10363200"/>
            <a:ext cx="3176" cy="10668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9" name="Line"/>
          <p:cNvSpPr/>
          <p:nvPr/>
        </p:nvSpPr>
        <p:spPr>
          <a:xfrm>
            <a:off x="10858500" y="11429999"/>
            <a:ext cx="3176" cy="12192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0" name="Line"/>
          <p:cNvSpPr/>
          <p:nvPr/>
        </p:nvSpPr>
        <p:spPr>
          <a:xfrm flipV="1">
            <a:off x="13013987" y="10390288"/>
            <a:ext cx="1" cy="1066838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1" name="Line"/>
          <p:cNvSpPr/>
          <p:nvPr/>
        </p:nvSpPr>
        <p:spPr>
          <a:xfrm flipV="1">
            <a:off x="13499424" y="9138621"/>
            <a:ext cx="3176" cy="12192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2" name="MORAL"/>
          <p:cNvSpPr txBox="1"/>
          <p:nvPr/>
        </p:nvSpPr>
        <p:spPr>
          <a:xfrm>
            <a:off x="9421993" y="9289219"/>
            <a:ext cx="3267598" cy="91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MORAL</a:t>
            </a:r>
          </a:p>
        </p:txBody>
      </p:sp>
      <p:sp>
        <p:nvSpPr>
          <p:cNvPr id="353" name="BIBLE"/>
          <p:cNvSpPr txBox="1"/>
          <p:nvPr/>
        </p:nvSpPr>
        <p:spPr>
          <a:xfrm>
            <a:off x="9710883" y="10418375"/>
            <a:ext cx="2539795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BIBLE</a:t>
            </a:r>
          </a:p>
        </p:txBody>
      </p:sp>
      <p:sp>
        <p:nvSpPr>
          <p:cNvPr id="354" name="CHURCH"/>
          <p:cNvSpPr txBox="1"/>
          <p:nvPr/>
        </p:nvSpPr>
        <p:spPr>
          <a:xfrm>
            <a:off x="9094782" y="11611375"/>
            <a:ext cx="3606811" cy="1024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CHURCH</a:t>
            </a:r>
          </a:p>
        </p:txBody>
      </p:sp>
      <p:sp>
        <p:nvSpPr>
          <p:cNvPr id="355" name="How can man get from where he is to where God is?"/>
          <p:cNvSpPr txBox="1"/>
          <p:nvPr/>
        </p:nvSpPr>
        <p:spPr>
          <a:xfrm>
            <a:off x="4466223" y="390326"/>
            <a:ext cx="15451554" cy="2165748"/>
          </a:xfrm>
          <a:prstGeom prst="rect">
            <a:avLst/>
          </a:prstGeom>
          <a:ln w="152400">
            <a:solidFill>
              <a:srgbClr val="0073C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>
            <a:lvl1pPr marL="57150" marR="57150" defTabSz="1828800">
              <a:spcBef>
                <a:spcPts val="2600"/>
              </a:spcBef>
              <a:defRPr sz="6600" b="1" cap="all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How can man get from where he is to where God is?</a:t>
            </a:r>
          </a:p>
        </p:txBody>
      </p:sp>
      <p:sp>
        <p:nvSpPr>
          <p:cNvPr id="356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357" name="No Condemnation"/>
          <p:cNvSpPr txBox="1"/>
          <p:nvPr/>
        </p:nvSpPr>
        <p:spPr>
          <a:xfrm>
            <a:off x="14648801" y="91881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No Condemnation</a:t>
            </a:r>
          </a:p>
        </p:txBody>
      </p:sp>
      <p:sp>
        <p:nvSpPr>
          <p:cNvPr id="358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359" name="Forever Separated From                                   God’s Loving Presence"/>
          <p:cNvSpPr txBox="1"/>
          <p:nvPr/>
        </p:nvSpPr>
        <p:spPr>
          <a:xfrm>
            <a:off x="495901" y="1099281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8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360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Face Judgment</a:t>
            </a:r>
          </a:p>
        </p:txBody>
      </p:sp>
      <p:sp>
        <p:nvSpPr>
          <p:cNvPr id="361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362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" grpId="1" animBg="1" advAuto="0"/>
      <p:bldP spid="353" grpId="2" animBg="1" advAuto="0"/>
      <p:bldP spid="354" grpId="3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5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6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7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8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369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370" name="Crossed Over From    Death To Life"/>
          <p:cNvSpPr txBox="1"/>
          <p:nvPr/>
        </p:nvSpPr>
        <p:spPr>
          <a:xfrm>
            <a:off x="14622895" y="11141986"/>
            <a:ext cx="7012937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rPr dirty="0"/>
              <a:t>Crossed Over From   </a:t>
            </a:r>
            <a:r>
              <a:rPr lang="en-US" dirty="0"/>
              <a:t> </a:t>
            </a:r>
            <a:r>
              <a:rPr dirty="0"/>
              <a:t> Death To Life</a:t>
            </a:r>
          </a:p>
        </p:txBody>
      </p:sp>
      <p:sp>
        <p:nvSpPr>
          <p:cNvPr id="371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Eternal Life</a:t>
            </a:r>
          </a:p>
        </p:txBody>
      </p:sp>
      <p:sp>
        <p:nvSpPr>
          <p:cNvPr id="372" name="Line"/>
          <p:cNvSpPr/>
          <p:nvPr/>
        </p:nvSpPr>
        <p:spPr>
          <a:xfrm>
            <a:off x="9080500" y="10363201"/>
            <a:ext cx="4419600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3" name="Line"/>
          <p:cNvSpPr/>
          <p:nvPr/>
        </p:nvSpPr>
        <p:spPr>
          <a:xfrm flipH="1">
            <a:off x="9182100" y="11430000"/>
            <a:ext cx="3810000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4" name="Line"/>
          <p:cNvSpPr/>
          <p:nvPr/>
        </p:nvSpPr>
        <p:spPr>
          <a:xfrm flipV="1">
            <a:off x="12649200" y="11429999"/>
            <a:ext cx="3176" cy="12192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5" name="Line"/>
          <p:cNvSpPr/>
          <p:nvPr/>
        </p:nvSpPr>
        <p:spPr>
          <a:xfrm flipH="1">
            <a:off x="9245121" y="12645563"/>
            <a:ext cx="3444246" cy="1962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6" name="Line"/>
          <p:cNvSpPr/>
          <p:nvPr/>
        </p:nvSpPr>
        <p:spPr>
          <a:xfrm flipV="1">
            <a:off x="9105900" y="9143999"/>
            <a:ext cx="4419601" cy="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7" name="Line"/>
          <p:cNvSpPr/>
          <p:nvPr/>
        </p:nvSpPr>
        <p:spPr>
          <a:xfrm>
            <a:off x="10858500" y="9143999"/>
            <a:ext cx="3176" cy="12192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8" name="Line"/>
          <p:cNvSpPr/>
          <p:nvPr/>
        </p:nvSpPr>
        <p:spPr>
          <a:xfrm>
            <a:off x="11925300" y="10363200"/>
            <a:ext cx="3176" cy="10668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9" name="Line"/>
          <p:cNvSpPr/>
          <p:nvPr/>
        </p:nvSpPr>
        <p:spPr>
          <a:xfrm>
            <a:off x="9944099" y="10363200"/>
            <a:ext cx="3176" cy="10668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0" name="Line"/>
          <p:cNvSpPr/>
          <p:nvPr/>
        </p:nvSpPr>
        <p:spPr>
          <a:xfrm>
            <a:off x="10858500" y="11429999"/>
            <a:ext cx="3176" cy="12192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1" name="Line"/>
          <p:cNvSpPr/>
          <p:nvPr/>
        </p:nvSpPr>
        <p:spPr>
          <a:xfrm flipV="1">
            <a:off x="13013987" y="10390288"/>
            <a:ext cx="1" cy="1066838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2" name="Line"/>
          <p:cNvSpPr/>
          <p:nvPr/>
        </p:nvSpPr>
        <p:spPr>
          <a:xfrm flipV="1">
            <a:off x="13499424" y="9138621"/>
            <a:ext cx="3176" cy="12192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3" name="MORAL"/>
          <p:cNvSpPr txBox="1"/>
          <p:nvPr/>
        </p:nvSpPr>
        <p:spPr>
          <a:xfrm>
            <a:off x="9421993" y="9289219"/>
            <a:ext cx="3267598" cy="91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MORAL</a:t>
            </a:r>
          </a:p>
        </p:txBody>
      </p:sp>
      <p:sp>
        <p:nvSpPr>
          <p:cNvPr id="384" name="BIBLE"/>
          <p:cNvSpPr txBox="1"/>
          <p:nvPr/>
        </p:nvSpPr>
        <p:spPr>
          <a:xfrm>
            <a:off x="9710883" y="10418375"/>
            <a:ext cx="2539795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BIBLE</a:t>
            </a:r>
          </a:p>
        </p:txBody>
      </p:sp>
      <p:sp>
        <p:nvSpPr>
          <p:cNvPr id="385" name="CHURCH"/>
          <p:cNvSpPr txBox="1"/>
          <p:nvPr/>
        </p:nvSpPr>
        <p:spPr>
          <a:xfrm>
            <a:off x="9094782" y="11611375"/>
            <a:ext cx="3606811" cy="1024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CHURCH</a:t>
            </a:r>
          </a:p>
        </p:txBody>
      </p:sp>
      <p:sp>
        <p:nvSpPr>
          <p:cNvPr id="386" name="Ephesians 2:8-9"/>
          <p:cNvSpPr txBox="1"/>
          <p:nvPr/>
        </p:nvSpPr>
        <p:spPr>
          <a:xfrm>
            <a:off x="8991600" y="7010400"/>
            <a:ext cx="5664200" cy="205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Ephesians 2:8-9</a:t>
            </a:r>
          </a:p>
        </p:txBody>
      </p:sp>
      <p:sp>
        <p:nvSpPr>
          <p:cNvPr id="387" name="For it is by grace you have been saved,…"/>
          <p:cNvSpPr txBox="1"/>
          <p:nvPr/>
        </p:nvSpPr>
        <p:spPr>
          <a:xfrm>
            <a:off x="4052160" y="116295"/>
            <a:ext cx="17583672" cy="3917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/>
          <a:p>
            <a:pPr marL="57150" marR="57150" algn="l" defTabSz="1828800"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     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 it is by grace you have been saved, </a:t>
            </a:r>
          </a:p>
          <a:p>
            <a:pPr marL="57150" marR="57150" algn="l" defTabSz="1828800"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 through faith — and this not from yourselves,</a:t>
            </a:r>
          </a:p>
          <a:p>
            <a:pPr marL="57150" marR="57150" algn="l" defTabSz="1828800"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        it is the gift of God —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not by works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</a:t>
            </a:r>
          </a:p>
          <a:p>
            <a:pPr marL="57150" marR="57150" algn="l" defTabSz="1828800"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           so that no one can boast.</a:t>
            </a:r>
          </a:p>
        </p:txBody>
      </p:sp>
      <p:sp>
        <p:nvSpPr>
          <p:cNvPr id="388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389" name="No Condemnation"/>
          <p:cNvSpPr txBox="1"/>
          <p:nvPr/>
        </p:nvSpPr>
        <p:spPr>
          <a:xfrm>
            <a:off x="14648801" y="91881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No Condemnation</a:t>
            </a:r>
          </a:p>
        </p:txBody>
      </p:sp>
      <p:sp>
        <p:nvSpPr>
          <p:cNvPr id="390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391" name="Forever Separated From                                   God’s Loving Presence"/>
          <p:cNvSpPr txBox="1"/>
          <p:nvPr/>
        </p:nvSpPr>
        <p:spPr>
          <a:xfrm>
            <a:off x="495901" y="1099281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8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392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Face Judgment</a:t>
            </a:r>
          </a:p>
        </p:txBody>
      </p:sp>
      <p:sp>
        <p:nvSpPr>
          <p:cNvPr id="393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394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" grpId="1" animBg="1" advAuto="0"/>
      <p:bldP spid="387" grpId="2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7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8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9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0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401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402" name="Crossed Over From    Death To Life"/>
          <p:cNvSpPr txBox="1"/>
          <p:nvPr/>
        </p:nvSpPr>
        <p:spPr>
          <a:xfrm>
            <a:off x="14622895" y="11141986"/>
            <a:ext cx="7012937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rPr dirty="0"/>
              <a:t>Crossed Over From    </a:t>
            </a:r>
            <a:r>
              <a:rPr lang="en-US" dirty="0"/>
              <a:t> </a:t>
            </a:r>
            <a:r>
              <a:rPr dirty="0"/>
              <a:t>Death To Life</a:t>
            </a:r>
          </a:p>
        </p:txBody>
      </p:sp>
      <p:sp>
        <p:nvSpPr>
          <p:cNvPr id="403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Eternal Life</a:t>
            </a:r>
          </a:p>
        </p:txBody>
      </p:sp>
      <p:sp>
        <p:nvSpPr>
          <p:cNvPr id="404" name="Line"/>
          <p:cNvSpPr/>
          <p:nvPr/>
        </p:nvSpPr>
        <p:spPr>
          <a:xfrm>
            <a:off x="9080500" y="10363201"/>
            <a:ext cx="4419600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5" name="Line"/>
          <p:cNvSpPr/>
          <p:nvPr/>
        </p:nvSpPr>
        <p:spPr>
          <a:xfrm flipH="1">
            <a:off x="9182100" y="11430000"/>
            <a:ext cx="3810000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6" name="Line"/>
          <p:cNvSpPr/>
          <p:nvPr/>
        </p:nvSpPr>
        <p:spPr>
          <a:xfrm flipV="1">
            <a:off x="12649200" y="11429999"/>
            <a:ext cx="3176" cy="12192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7" name="Line"/>
          <p:cNvSpPr/>
          <p:nvPr/>
        </p:nvSpPr>
        <p:spPr>
          <a:xfrm flipH="1">
            <a:off x="9245121" y="12645563"/>
            <a:ext cx="3444246" cy="1962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8" name="Line"/>
          <p:cNvSpPr/>
          <p:nvPr/>
        </p:nvSpPr>
        <p:spPr>
          <a:xfrm flipV="1">
            <a:off x="9105900" y="9143999"/>
            <a:ext cx="4419601" cy="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9" name="Line"/>
          <p:cNvSpPr/>
          <p:nvPr/>
        </p:nvSpPr>
        <p:spPr>
          <a:xfrm>
            <a:off x="10858500" y="9143999"/>
            <a:ext cx="3176" cy="12192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0" name="Line"/>
          <p:cNvSpPr/>
          <p:nvPr/>
        </p:nvSpPr>
        <p:spPr>
          <a:xfrm>
            <a:off x="11925300" y="10363200"/>
            <a:ext cx="3176" cy="10668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1" name="Line"/>
          <p:cNvSpPr/>
          <p:nvPr/>
        </p:nvSpPr>
        <p:spPr>
          <a:xfrm>
            <a:off x="9944099" y="10363200"/>
            <a:ext cx="3176" cy="10668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2" name="Line"/>
          <p:cNvSpPr/>
          <p:nvPr/>
        </p:nvSpPr>
        <p:spPr>
          <a:xfrm>
            <a:off x="10858500" y="11429999"/>
            <a:ext cx="3176" cy="121920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3" name="Line"/>
          <p:cNvSpPr/>
          <p:nvPr/>
        </p:nvSpPr>
        <p:spPr>
          <a:xfrm flipV="1">
            <a:off x="13013987" y="10390288"/>
            <a:ext cx="1" cy="1066838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4" name="Line"/>
          <p:cNvSpPr/>
          <p:nvPr/>
        </p:nvSpPr>
        <p:spPr>
          <a:xfrm flipV="1">
            <a:off x="13499424" y="9138621"/>
            <a:ext cx="3176" cy="12192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5" name="MORAL"/>
          <p:cNvSpPr txBox="1"/>
          <p:nvPr/>
        </p:nvSpPr>
        <p:spPr>
          <a:xfrm>
            <a:off x="9421993" y="9289219"/>
            <a:ext cx="3267598" cy="91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MORAL</a:t>
            </a:r>
          </a:p>
        </p:txBody>
      </p:sp>
      <p:sp>
        <p:nvSpPr>
          <p:cNvPr id="416" name="BIBLE"/>
          <p:cNvSpPr txBox="1"/>
          <p:nvPr/>
        </p:nvSpPr>
        <p:spPr>
          <a:xfrm>
            <a:off x="9710883" y="10418375"/>
            <a:ext cx="2539795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BIBLE</a:t>
            </a:r>
          </a:p>
        </p:txBody>
      </p:sp>
      <p:sp>
        <p:nvSpPr>
          <p:cNvPr id="417" name="CHURCH"/>
          <p:cNvSpPr txBox="1"/>
          <p:nvPr/>
        </p:nvSpPr>
        <p:spPr>
          <a:xfrm>
            <a:off x="9094782" y="11611375"/>
            <a:ext cx="3606811" cy="1024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CHURCH</a:t>
            </a:r>
          </a:p>
        </p:txBody>
      </p:sp>
      <p:sp>
        <p:nvSpPr>
          <p:cNvPr id="418" name="Ephesians 2:8-9"/>
          <p:cNvSpPr txBox="1"/>
          <p:nvPr/>
        </p:nvSpPr>
        <p:spPr>
          <a:xfrm>
            <a:off x="8991600" y="7010400"/>
            <a:ext cx="5664200" cy="205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Ephesians 2:8-9</a:t>
            </a:r>
          </a:p>
        </p:txBody>
      </p:sp>
      <p:sp>
        <p:nvSpPr>
          <p:cNvPr id="419" name="Not…"/>
          <p:cNvSpPr txBox="1"/>
          <p:nvPr/>
        </p:nvSpPr>
        <p:spPr>
          <a:xfrm>
            <a:off x="8720049" y="9143998"/>
            <a:ext cx="4356277" cy="4144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600"/>
              </a:spcBef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 </a:t>
            </a:r>
            <a:r>
              <a:rPr b="1" dirty="0"/>
              <a:t>Not</a:t>
            </a:r>
          </a:p>
          <a:p>
            <a:pPr marL="57150" marR="57150" defTabSz="1828800">
              <a:spcBef>
                <a:spcPts val="2600"/>
              </a:spcBef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b="1" dirty="0"/>
              <a:t>By</a:t>
            </a:r>
          </a:p>
          <a:p>
            <a:pPr marL="57150" marR="57150" defTabSz="1828800">
              <a:spcBef>
                <a:spcPts val="2600"/>
              </a:spcBef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b="1" dirty="0"/>
              <a:t> Works</a:t>
            </a:r>
          </a:p>
        </p:txBody>
      </p:sp>
      <p:sp>
        <p:nvSpPr>
          <p:cNvPr id="420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421" name="No Condemnation"/>
          <p:cNvSpPr txBox="1"/>
          <p:nvPr/>
        </p:nvSpPr>
        <p:spPr>
          <a:xfrm>
            <a:off x="14648801" y="91881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No Condemnation</a:t>
            </a:r>
          </a:p>
        </p:txBody>
      </p:sp>
      <p:sp>
        <p:nvSpPr>
          <p:cNvPr id="422" name="For it is by grace you have been saved,…"/>
          <p:cNvSpPr txBox="1"/>
          <p:nvPr/>
        </p:nvSpPr>
        <p:spPr>
          <a:xfrm>
            <a:off x="4052160" y="116295"/>
            <a:ext cx="17583672" cy="3917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/>
          <a:p>
            <a:pPr marL="57150" marR="57150" algn="l" defTabSz="1828800"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     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 it is by grace you have been saved, </a:t>
            </a:r>
          </a:p>
          <a:p>
            <a:pPr marL="57150" marR="57150" algn="l" defTabSz="1828800"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 through faith — and this not from yourselves,</a:t>
            </a:r>
          </a:p>
          <a:p>
            <a:pPr marL="57150" marR="57150" algn="l" defTabSz="1828800"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        it is the gift of God —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not by works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</a:t>
            </a:r>
          </a:p>
          <a:p>
            <a:pPr marL="57150" marR="57150" algn="l" defTabSz="1828800">
              <a:defRPr sz="6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           so that no one can boast.</a:t>
            </a:r>
          </a:p>
        </p:txBody>
      </p:sp>
      <p:sp>
        <p:nvSpPr>
          <p:cNvPr id="423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424" name="Forever Separated From                                   God’s Loving Presence"/>
          <p:cNvSpPr txBox="1"/>
          <p:nvPr/>
        </p:nvSpPr>
        <p:spPr>
          <a:xfrm>
            <a:off x="495901" y="1099281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800"/>
            </a:lvl1pPr>
          </a:lstStyle>
          <a:p>
            <a:r>
              <a:rPr dirty="0"/>
              <a:t>Forever Separated From                                   God’s Loving Presence</a:t>
            </a:r>
          </a:p>
        </p:txBody>
      </p:sp>
      <p:sp>
        <p:nvSpPr>
          <p:cNvPr id="425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Face Judgment</a:t>
            </a:r>
          </a:p>
        </p:txBody>
      </p:sp>
      <p:sp>
        <p:nvSpPr>
          <p:cNvPr id="426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427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" fill="hold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1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10" fill="hold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fill="hold">
                                          <p:stCondLst>
                                            <p:cond delay="1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4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" grpId="1" animBg="1" advAuto="0"/>
      <p:bldP spid="416" grpId="2" animBg="1" advAuto="0"/>
      <p:bldP spid="417" grpId="3" animBg="1" advAuto="0"/>
      <p:bldP spid="419" grpId="4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0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1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2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3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434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435" name="Crossed Over From    Death To Life"/>
          <p:cNvSpPr txBox="1"/>
          <p:nvPr/>
        </p:nvSpPr>
        <p:spPr>
          <a:xfrm>
            <a:off x="14622896" y="11141986"/>
            <a:ext cx="7239578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rPr dirty="0"/>
              <a:t>Crossed Over From    </a:t>
            </a:r>
            <a:r>
              <a:rPr lang="en-US" dirty="0"/>
              <a:t> </a:t>
            </a:r>
            <a:r>
              <a:rPr dirty="0"/>
              <a:t>Death To Life</a:t>
            </a:r>
          </a:p>
        </p:txBody>
      </p:sp>
      <p:sp>
        <p:nvSpPr>
          <p:cNvPr id="436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Eternal Life</a:t>
            </a:r>
          </a:p>
        </p:txBody>
      </p:sp>
      <p:sp>
        <p:nvSpPr>
          <p:cNvPr id="437" name="Line"/>
          <p:cNvSpPr/>
          <p:nvPr/>
        </p:nvSpPr>
        <p:spPr>
          <a:xfrm>
            <a:off x="9229011" y="11734124"/>
            <a:ext cx="28098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8" name="Line"/>
          <p:cNvSpPr/>
          <p:nvPr/>
        </p:nvSpPr>
        <p:spPr>
          <a:xfrm>
            <a:off x="11737261" y="11734124"/>
            <a:ext cx="3176" cy="7874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9" name="Line"/>
          <p:cNvSpPr/>
          <p:nvPr/>
        </p:nvSpPr>
        <p:spPr>
          <a:xfrm flipH="1">
            <a:off x="9229011" y="12521524"/>
            <a:ext cx="250825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0" name="Line"/>
          <p:cNvSpPr/>
          <p:nvPr/>
        </p:nvSpPr>
        <p:spPr>
          <a:xfrm flipV="1">
            <a:off x="11537236" y="12521523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1" name="Line"/>
          <p:cNvSpPr/>
          <p:nvPr/>
        </p:nvSpPr>
        <p:spPr>
          <a:xfrm flipH="1">
            <a:off x="9378236" y="13416874"/>
            <a:ext cx="2209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2" name="Line"/>
          <p:cNvSpPr/>
          <p:nvPr/>
        </p:nvSpPr>
        <p:spPr>
          <a:xfrm>
            <a:off x="9127411" y="10835599"/>
            <a:ext cx="29114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3" name="Line"/>
          <p:cNvSpPr/>
          <p:nvPr/>
        </p:nvSpPr>
        <p:spPr>
          <a:xfrm>
            <a:off x="10330736" y="10835599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4" name="Line"/>
          <p:cNvSpPr/>
          <p:nvPr/>
        </p:nvSpPr>
        <p:spPr>
          <a:xfrm>
            <a:off x="11035586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5" name="Line"/>
          <p:cNvSpPr/>
          <p:nvPr/>
        </p:nvSpPr>
        <p:spPr>
          <a:xfrm>
            <a:off x="9730661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6" name="Line"/>
          <p:cNvSpPr/>
          <p:nvPr/>
        </p:nvSpPr>
        <p:spPr>
          <a:xfrm>
            <a:off x="10330736" y="12521523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7" name="Line"/>
          <p:cNvSpPr/>
          <p:nvPr/>
        </p:nvSpPr>
        <p:spPr>
          <a:xfrm>
            <a:off x="12034087" y="10835599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8" name="Not   By Works"/>
          <p:cNvSpPr txBox="1"/>
          <p:nvPr/>
        </p:nvSpPr>
        <p:spPr>
          <a:xfrm>
            <a:off x="8935323" y="10740349"/>
            <a:ext cx="2921001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3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4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5400" b="1">
                <a:latin typeface="Helvetica"/>
                <a:ea typeface="Helvetica"/>
                <a:cs typeface="Helvetica"/>
                <a:sym typeface="Helvetica"/>
              </a:rPr>
              <a:t>Not   By Works</a:t>
            </a:r>
          </a:p>
        </p:txBody>
      </p:sp>
      <p:sp>
        <p:nvSpPr>
          <p:cNvPr id="449" name="SINCE WE CAN’T GET TO GOD BY OUR OWN MERIT, GOD HAS PROVIDED ANOTHER WAY."/>
          <p:cNvSpPr txBox="1"/>
          <p:nvPr/>
        </p:nvSpPr>
        <p:spPr>
          <a:xfrm>
            <a:off x="1024397" y="358774"/>
            <a:ext cx="22335206" cy="2228852"/>
          </a:xfrm>
          <a:prstGeom prst="rect">
            <a:avLst/>
          </a:prstGeom>
          <a:ln w="1524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>
            <a:lvl1pPr marL="57150" marR="57150" defTabSz="1828800">
              <a:defRPr sz="66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SINCE WE CAN’T GET TO GOD BY OUR OWN MERIT, GOD HAS PROVIDED ANOTHER WAY.</a:t>
            </a:r>
          </a:p>
        </p:txBody>
      </p:sp>
      <p:sp>
        <p:nvSpPr>
          <p:cNvPr id="450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451" name="No Condemnation"/>
          <p:cNvSpPr txBox="1"/>
          <p:nvPr/>
        </p:nvSpPr>
        <p:spPr>
          <a:xfrm>
            <a:off x="14648801" y="91881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No Condemnation</a:t>
            </a:r>
          </a:p>
        </p:txBody>
      </p:sp>
      <p:sp>
        <p:nvSpPr>
          <p:cNvPr id="452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453" name="Forever Separated From                                   God’s Loving Presence"/>
          <p:cNvSpPr txBox="1"/>
          <p:nvPr/>
        </p:nvSpPr>
        <p:spPr>
          <a:xfrm>
            <a:off x="495901" y="1099281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8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454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Face Judgment</a:t>
            </a:r>
          </a:p>
        </p:txBody>
      </p:sp>
      <p:sp>
        <p:nvSpPr>
          <p:cNvPr id="455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456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" grpId="1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59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60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61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62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463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464" name="Crossed Over From    Death To Life"/>
          <p:cNvSpPr txBox="1"/>
          <p:nvPr/>
        </p:nvSpPr>
        <p:spPr>
          <a:xfrm>
            <a:off x="14622895" y="11141986"/>
            <a:ext cx="7165725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rPr dirty="0"/>
              <a:t>Crossed Over From   </a:t>
            </a:r>
            <a:r>
              <a:rPr lang="en-US" dirty="0"/>
              <a:t> </a:t>
            </a:r>
            <a:r>
              <a:rPr dirty="0"/>
              <a:t> Death To Life</a:t>
            </a:r>
          </a:p>
        </p:txBody>
      </p:sp>
      <p:sp>
        <p:nvSpPr>
          <p:cNvPr id="465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Eternal Life</a:t>
            </a:r>
          </a:p>
        </p:txBody>
      </p:sp>
      <p:sp>
        <p:nvSpPr>
          <p:cNvPr id="466" name="Line"/>
          <p:cNvSpPr/>
          <p:nvPr/>
        </p:nvSpPr>
        <p:spPr>
          <a:xfrm>
            <a:off x="9229011" y="11734124"/>
            <a:ext cx="28098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67" name="Line"/>
          <p:cNvSpPr/>
          <p:nvPr/>
        </p:nvSpPr>
        <p:spPr>
          <a:xfrm>
            <a:off x="11737261" y="11734124"/>
            <a:ext cx="3176" cy="7874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68" name="Line"/>
          <p:cNvSpPr/>
          <p:nvPr/>
        </p:nvSpPr>
        <p:spPr>
          <a:xfrm flipH="1">
            <a:off x="9229011" y="12521524"/>
            <a:ext cx="250825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69" name="Line"/>
          <p:cNvSpPr/>
          <p:nvPr/>
        </p:nvSpPr>
        <p:spPr>
          <a:xfrm flipV="1">
            <a:off x="11537236" y="12521523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0" name="Line"/>
          <p:cNvSpPr/>
          <p:nvPr/>
        </p:nvSpPr>
        <p:spPr>
          <a:xfrm flipH="1">
            <a:off x="9378236" y="13416874"/>
            <a:ext cx="2209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1" name="Line"/>
          <p:cNvSpPr/>
          <p:nvPr/>
        </p:nvSpPr>
        <p:spPr>
          <a:xfrm>
            <a:off x="9127411" y="10835599"/>
            <a:ext cx="29114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2" name="Line"/>
          <p:cNvSpPr/>
          <p:nvPr/>
        </p:nvSpPr>
        <p:spPr>
          <a:xfrm>
            <a:off x="10330736" y="10835599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3" name="Line"/>
          <p:cNvSpPr/>
          <p:nvPr/>
        </p:nvSpPr>
        <p:spPr>
          <a:xfrm>
            <a:off x="11035586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4" name="Line"/>
          <p:cNvSpPr/>
          <p:nvPr/>
        </p:nvSpPr>
        <p:spPr>
          <a:xfrm>
            <a:off x="9730661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5" name="Line"/>
          <p:cNvSpPr/>
          <p:nvPr/>
        </p:nvSpPr>
        <p:spPr>
          <a:xfrm>
            <a:off x="10330736" y="12521523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6" name="Line"/>
          <p:cNvSpPr/>
          <p:nvPr/>
        </p:nvSpPr>
        <p:spPr>
          <a:xfrm>
            <a:off x="12034087" y="10835599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7" name="Not   By Works"/>
          <p:cNvSpPr txBox="1"/>
          <p:nvPr/>
        </p:nvSpPr>
        <p:spPr>
          <a:xfrm>
            <a:off x="8935323" y="10740349"/>
            <a:ext cx="2921001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3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4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5400" b="1">
                <a:latin typeface="Helvetica"/>
                <a:ea typeface="Helvetica"/>
                <a:cs typeface="Helvetica"/>
                <a:sym typeface="Helvetica"/>
              </a:rPr>
              <a:t>Not   By Works</a:t>
            </a:r>
          </a:p>
        </p:txBody>
      </p:sp>
      <p:sp>
        <p:nvSpPr>
          <p:cNvPr id="478" name="John 14:6"/>
          <p:cNvSpPr txBox="1"/>
          <p:nvPr/>
        </p:nvSpPr>
        <p:spPr>
          <a:xfrm>
            <a:off x="10506949" y="4117973"/>
            <a:ext cx="2463801" cy="205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John 14:6</a:t>
            </a:r>
          </a:p>
        </p:txBody>
      </p:sp>
      <p:sp>
        <p:nvSpPr>
          <p:cNvPr id="479" name="Jesus answered, I am the way and the truth and the life.  No one comes to the Father except through me."/>
          <p:cNvSpPr txBox="1"/>
          <p:nvPr/>
        </p:nvSpPr>
        <p:spPr>
          <a:xfrm>
            <a:off x="2173334" y="116046"/>
            <a:ext cx="20037332" cy="1982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/>
          <a:p>
            <a:pPr marL="57150" marR="57150" defTabSz="1828800">
              <a:defRPr sz="61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Jesus answered, </a:t>
            </a:r>
            <a:r>
              <a:rPr b="1"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I am the way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the truth and the life. 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No one comes to the Father except through me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.</a:t>
            </a:r>
            <a:r>
              <a:rPr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</a:p>
        </p:txBody>
      </p:sp>
      <p:sp>
        <p:nvSpPr>
          <p:cNvPr id="480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1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2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3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4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5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6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7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8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9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0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1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2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493" name="No Condemnation"/>
          <p:cNvSpPr txBox="1"/>
          <p:nvPr/>
        </p:nvSpPr>
        <p:spPr>
          <a:xfrm>
            <a:off x="14648801" y="91881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No Condemnation</a:t>
            </a:r>
          </a:p>
        </p:txBody>
      </p:sp>
      <p:sp>
        <p:nvSpPr>
          <p:cNvPr id="494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495" name="Forever Separated From                                   God’s Loving Presence"/>
          <p:cNvSpPr txBox="1"/>
          <p:nvPr/>
        </p:nvSpPr>
        <p:spPr>
          <a:xfrm>
            <a:off x="495901" y="1099281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8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496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Face Judgment</a:t>
            </a:r>
          </a:p>
        </p:txBody>
      </p:sp>
      <p:sp>
        <p:nvSpPr>
          <p:cNvPr id="497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498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4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5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6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7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8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9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1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1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1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1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14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" grpId="1" animBg="1" advAuto="0"/>
      <p:bldP spid="479" grpId="2" animBg="1" advAuto="0"/>
      <p:bldP spid="480" grpId="3" animBg="1" advAuto="0"/>
      <p:bldP spid="481" grpId="4" animBg="1" advAuto="0"/>
      <p:bldP spid="482" grpId="5" animBg="1" advAuto="0"/>
      <p:bldP spid="483" grpId="6" animBg="1" advAuto="0"/>
      <p:bldP spid="484" grpId="7" animBg="1" advAuto="0"/>
      <p:bldP spid="485" grpId="8" animBg="1" advAuto="0"/>
      <p:bldP spid="486" grpId="9" animBg="1" advAuto="0"/>
      <p:bldP spid="487" grpId="10" animBg="1" advAuto="0"/>
      <p:bldP spid="488" grpId="11" animBg="1" advAuto="0"/>
      <p:bldP spid="489" grpId="12" animBg="1" advAuto="0"/>
      <p:bldP spid="490" grpId="13" animBg="1" advAuto="0"/>
      <p:bldP spid="491" grpId="14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1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2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3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4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505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506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7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8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9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0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1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2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3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4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5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6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7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8" name="WHAT GIVES JESUS THE RIGHT TO SAY HE IS THE ONLY WAY TO GOD?"/>
          <p:cNvSpPr txBox="1"/>
          <p:nvPr/>
        </p:nvSpPr>
        <p:spPr>
          <a:xfrm>
            <a:off x="15296841" y="5400658"/>
            <a:ext cx="8293769" cy="4023459"/>
          </a:xfrm>
          <a:prstGeom prst="rect">
            <a:avLst/>
          </a:prstGeom>
          <a:ln w="1524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>
            <a:lvl1pPr marL="57150" marR="57150" defTabSz="1828800"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GIVES JESUS THE RIGHT TO SAY HE IS THE ONLY WAY TO GOD?</a:t>
            </a:r>
          </a:p>
        </p:txBody>
      </p:sp>
      <p:sp>
        <p:nvSpPr>
          <p:cNvPr id="519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520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521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522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523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1" animBg="1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6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7" name="Line"/>
          <p:cNvSpPr/>
          <p:nvPr/>
        </p:nvSpPr>
        <p:spPr>
          <a:xfrm>
            <a:off x="8867833" y="44270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8" name="Line"/>
          <p:cNvSpPr/>
          <p:nvPr/>
        </p:nvSpPr>
        <p:spPr>
          <a:xfrm flipH="1">
            <a:off x="14356033" y="43825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9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530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531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532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3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4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5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6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7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8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9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0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1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2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3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4" name="For Christ died for sins once for all,                                                  the righteous for the unrighteous, to bring you to God.                                                                        He was put to death in the body but mad"/>
          <p:cNvSpPr txBox="1"/>
          <p:nvPr/>
        </p:nvSpPr>
        <p:spPr>
          <a:xfrm>
            <a:off x="1007406" y="10486707"/>
            <a:ext cx="22415669" cy="2993365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marL="57150" marR="57150" defTabSz="1828800">
              <a:spcBef>
                <a:spcPts val="2600"/>
              </a:spcBef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 Christ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died for sins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once for all,                                                  the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righteous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  <a:r>
              <a:rPr b="1"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the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unrighteous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 </a:t>
            </a:r>
            <a:r>
              <a:rPr b="1"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to bring you to God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.                                                                        He was put to death in the body but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made alive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by the Spirit…</a:t>
            </a:r>
          </a:p>
        </p:txBody>
      </p:sp>
      <p:sp>
        <p:nvSpPr>
          <p:cNvPr id="545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6" name="Line"/>
          <p:cNvSpPr/>
          <p:nvPr/>
        </p:nvSpPr>
        <p:spPr>
          <a:xfrm flipH="1">
            <a:off x="141536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7" name="1 Peter 3:18"/>
          <p:cNvSpPr txBox="1"/>
          <p:nvPr/>
        </p:nvSpPr>
        <p:spPr>
          <a:xfrm>
            <a:off x="991137" y="9424831"/>
            <a:ext cx="5256264" cy="1070447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marL="57150" marR="57150" defTabSz="1828800">
              <a:spcBef>
                <a:spcPts val="2600"/>
              </a:spcBef>
              <a:defRPr sz="6000" b="1"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i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1 Peter 3:18</a:t>
            </a:r>
          </a:p>
        </p:txBody>
      </p:sp>
      <p:sp>
        <p:nvSpPr>
          <p:cNvPr id="548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549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550" name="WHAT GIVES JESUS THE RIGHT TO SAY HE IS THE ONLY WAY TO GOD?"/>
          <p:cNvSpPr txBox="1"/>
          <p:nvPr/>
        </p:nvSpPr>
        <p:spPr>
          <a:xfrm>
            <a:off x="15296841" y="5400658"/>
            <a:ext cx="8293769" cy="4023459"/>
          </a:xfrm>
          <a:prstGeom prst="rect">
            <a:avLst/>
          </a:prstGeom>
          <a:ln w="1524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>
            <a:lvl1pPr marL="57150" marR="57150" defTabSz="1828800"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GIVES JESUS THE RIGHT TO SAY HE IS THE ONLY WAY TO GOD?</a:t>
            </a:r>
          </a:p>
        </p:txBody>
      </p:sp>
      <p:sp>
        <p:nvSpPr>
          <p:cNvPr id="551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552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" grpId="2" animBg="1" advAuto="0"/>
      <p:bldP spid="547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" name="Man’s Predicament"/>
          <p:cNvSpPr txBox="1"/>
          <p:nvPr/>
        </p:nvSpPr>
        <p:spPr>
          <a:xfrm rot="20820000">
            <a:off x="-459639" y="7269303"/>
            <a:ext cx="9576841" cy="116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8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  <p:sp>
        <p:nvSpPr>
          <p:cNvPr id="98" name="What God Wants For Man"/>
          <p:cNvSpPr txBox="1"/>
          <p:nvPr/>
        </p:nvSpPr>
        <p:spPr>
          <a:xfrm rot="20820000">
            <a:off x="13717311" y="6476577"/>
            <a:ext cx="10926660" cy="148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8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What God Wants For Man</a:t>
            </a:r>
          </a:p>
        </p:txBody>
      </p:sp>
      <p:sp>
        <p:nvSpPr>
          <p:cNvPr id="99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100" name="God"/>
          <p:cNvSpPr txBox="1"/>
          <p:nvPr/>
        </p:nvSpPr>
        <p:spPr>
          <a:xfrm>
            <a:off x="218013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5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6" name="Line"/>
          <p:cNvSpPr/>
          <p:nvPr/>
        </p:nvSpPr>
        <p:spPr>
          <a:xfrm>
            <a:off x="8855133" y="44143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7" name="Line"/>
          <p:cNvSpPr/>
          <p:nvPr/>
        </p:nvSpPr>
        <p:spPr>
          <a:xfrm flipH="1">
            <a:off x="14343333" y="43698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8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559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560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561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2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3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4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5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6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7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8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9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0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1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2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3" name="Line"/>
          <p:cNvSpPr/>
          <p:nvPr/>
        </p:nvSpPr>
        <p:spPr>
          <a:xfrm flipH="1">
            <a:off x="141409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4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575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6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577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578" name="WHAT GIVES JESUS THE RIGHT TO SAY HE IS THE ONLY WAY TO GOD?"/>
          <p:cNvSpPr txBox="1"/>
          <p:nvPr/>
        </p:nvSpPr>
        <p:spPr>
          <a:xfrm>
            <a:off x="15296841" y="5400658"/>
            <a:ext cx="8293769" cy="4023459"/>
          </a:xfrm>
          <a:prstGeom prst="rect">
            <a:avLst/>
          </a:prstGeom>
          <a:ln w="1524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>
            <a:lvl1pPr marL="57150" marR="57150" defTabSz="1828800"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GIVES JESUS THE RIGHT TO SAY HE IS THE ONLY WAY TO GOD?</a:t>
            </a:r>
          </a:p>
        </p:txBody>
      </p:sp>
      <p:sp>
        <p:nvSpPr>
          <p:cNvPr id="579" name="For Christ died for sins once for all,                                                  the righteous for the unrighteous, to bring you to God.                                                                        He was put to death in the body but mad"/>
          <p:cNvSpPr txBox="1"/>
          <p:nvPr/>
        </p:nvSpPr>
        <p:spPr>
          <a:xfrm>
            <a:off x="1007406" y="10486707"/>
            <a:ext cx="22415669" cy="2993365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marL="57150" marR="57150" defTabSz="1828800">
              <a:spcBef>
                <a:spcPts val="2600"/>
              </a:spcBef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 Christ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died for sins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once for all,                                                  the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righteous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the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unrighteous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to bring you to God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.                                                                        He was put to death in the body but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made alive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by the Spirit…</a:t>
            </a:r>
          </a:p>
        </p:txBody>
      </p:sp>
      <p:sp>
        <p:nvSpPr>
          <p:cNvPr id="580" name="1 Peter 3:18"/>
          <p:cNvSpPr txBox="1"/>
          <p:nvPr/>
        </p:nvSpPr>
        <p:spPr>
          <a:xfrm>
            <a:off x="991137" y="9424831"/>
            <a:ext cx="5256264" cy="1070447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marL="57150" marR="57150" defTabSz="1828800">
              <a:spcBef>
                <a:spcPts val="2600"/>
              </a:spcBef>
              <a:defRPr sz="6000" b="1"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i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1 Peter 3:18</a:t>
            </a:r>
          </a:p>
        </p:txBody>
      </p:sp>
      <p:sp>
        <p:nvSpPr>
          <p:cNvPr id="581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582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" grpId="1" animBg="1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5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6" name="Line"/>
          <p:cNvSpPr/>
          <p:nvPr/>
        </p:nvSpPr>
        <p:spPr>
          <a:xfrm>
            <a:off x="8855133" y="44270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7" name="Line"/>
          <p:cNvSpPr/>
          <p:nvPr/>
        </p:nvSpPr>
        <p:spPr>
          <a:xfrm flipH="1">
            <a:off x="14330633" y="43698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8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589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590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591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2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3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4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5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6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7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8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9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0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1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2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3" name="Line"/>
          <p:cNvSpPr/>
          <p:nvPr/>
        </p:nvSpPr>
        <p:spPr>
          <a:xfrm flipH="1">
            <a:off x="141409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4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605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606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7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608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609" name="WHAT GIVES JESUS THE RIGHT TO SAY HE IS THE ONLY WAY TO GOD?"/>
          <p:cNvSpPr txBox="1"/>
          <p:nvPr/>
        </p:nvSpPr>
        <p:spPr>
          <a:xfrm>
            <a:off x="15296841" y="5400658"/>
            <a:ext cx="8293769" cy="4023459"/>
          </a:xfrm>
          <a:prstGeom prst="rect">
            <a:avLst/>
          </a:prstGeom>
          <a:ln w="1524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>
            <a:lvl1pPr marL="57150" marR="57150" defTabSz="1828800"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GIVES JESUS THE RIGHT TO SAY HE IS THE ONLY WAY TO GOD?</a:t>
            </a:r>
          </a:p>
        </p:txBody>
      </p:sp>
      <p:sp>
        <p:nvSpPr>
          <p:cNvPr id="610" name="For Christ died for sins once for all,                                                  the righteous for the unrighteous, to bring you to God.                                                                        He was put to death in the body but mad"/>
          <p:cNvSpPr txBox="1"/>
          <p:nvPr/>
        </p:nvSpPr>
        <p:spPr>
          <a:xfrm>
            <a:off x="1007406" y="10486707"/>
            <a:ext cx="22415669" cy="2993365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marL="57150" marR="57150" defTabSz="1828800">
              <a:spcBef>
                <a:spcPts val="2600"/>
              </a:spcBef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 Christ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died for sins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once for all,                                                  the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righteous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the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unrighteous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to bring you to God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.                                                                        He was put to death in the body but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made alive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by the Spirit…</a:t>
            </a:r>
          </a:p>
        </p:txBody>
      </p:sp>
      <p:sp>
        <p:nvSpPr>
          <p:cNvPr id="611" name="1 Peter 3:18"/>
          <p:cNvSpPr txBox="1"/>
          <p:nvPr/>
        </p:nvSpPr>
        <p:spPr>
          <a:xfrm>
            <a:off x="991137" y="9424831"/>
            <a:ext cx="5256264" cy="1070447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marL="57150" marR="57150" defTabSz="1828800">
              <a:spcBef>
                <a:spcPts val="2600"/>
              </a:spcBef>
              <a:defRPr sz="6000" b="1"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i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1 Peter 3:18</a:t>
            </a:r>
          </a:p>
        </p:txBody>
      </p:sp>
      <p:sp>
        <p:nvSpPr>
          <p:cNvPr id="612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613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" grpId="1" animBg="1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6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7" name="Line"/>
          <p:cNvSpPr/>
          <p:nvPr/>
        </p:nvSpPr>
        <p:spPr>
          <a:xfrm>
            <a:off x="8855133" y="44397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8" name="Line"/>
          <p:cNvSpPr/>
          <p:nvPr/>
        </p:nvSpPr>
        <p:spPr>
          <a:xfrm flipH="1">
            <a:off x="14330633" y="43825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9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620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621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622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3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4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5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6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7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8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9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0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1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2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3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4" name="Line"/>
          <p:cNvSpPr/>
          <p:nvPr/>
        </p:nvSpPr>
        <p:spPr>
          <a:xfrm flipH="1">
            <a:off x="141409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5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636" name="Made Alive"/>
          <p:cNvSpPr txBox="1"/>
          <p:nvPr/>
        </p:nvSpPr>
        <p:spPr>
          <a:xfrm>
            <a:off x="12203607" y="4144107"/>
            <a:ext cx="2503605" cy="175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800"/>
              </a:spcBef>
              <a:defRPr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Made Alive</a:t>
            </a:r>
          </a:p>
        </p:txBody>
      </p:sp>
      <p:sp>
        <p:nvSpPr>
          <p:cNvPr id="637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638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9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640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641" name="WHAT GIVES JESUS THE RIGHT TO SAY HE IS THE ONLY WAY TO GOD?"/>
          <p:cNvSpPr txBox="1"/>
          <p:nvPr/>
        </p:nvSpPr>
        <p:spPr>
          <a:xfrm>
            <a:off x="15296841" y="5400658"/>
            <a:ext cx="8293769" cy="4023459"/>
          </a:xfrm>
          <a:prstGeom prst="rect">
            <a:avLst/>
          </a:prstGeom>
          <a:ln w="1524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>
            <a:lvl1pPr marL="57150" marR="57150" defTabSz="1828800"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GIVES JESUS THE RIGHT TO SAY HE IS THE ONLY WAY TO GOD?</a:t>
            </a:r>
          </a:p>
        </p:txBody>
      </p:sp>
      <p:sp>
        <p:nvSpPr>
          <p:cNvPr id="642" name="For Christ died for sins once for all,                                                  the righteous for the unrighteous, to bring you to God.                                                                        He was put to death in the body but mad"/>
          <p:cNvSpPr txBox="1"/>
          <p:nvPr/>
        </p:nvSpPr>
        <p:spPr>
          <a:xfrm>
            <a:off x="1007406" y="10486707"/>
            <a:ext cx="22415669" cy="2993365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marL="57150" marR="57150" defTabSz="1828800">
              <a:spcBef>
                <a:spcPts val="2600"/>
              </a:spcBef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 Christ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died for sins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once for all,                                                  the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righteous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the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unrighteous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to bring you to God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.                                                                        He was put to death in the body but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made alive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by the Spirit…</a:t>
            </a:r>
          </a:p>
        </p:txBody>
      </p:sp>
      <p:sp>
        <p:nvSpPr>
          <p:cNvPr id="643" name="1 Peter 3:18"/>
          <p:cNvSpPr txBox="1"/>
          <p:nvPr/>
        </p:nvSpPr>
        <p:spPr>
          <a:xfrm>
            <a:off x="991137" y="9424831"/>
            <a:ext cx="5256264" cy="1070447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marL="57150" marR="57150" defTabSz="1828800">
              <a:spcBef>
                <a:spcPts val="2600"/>
              </a:spcBef>
              <a:defRPr sz="6000" b="1"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i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1 Peter 3:18</a:t>
            </a:r>
          </a:p>
        </p:txBody>
      </p:sp>
      <p:sp>
        <p:nvSpPr>
          <p:cNvPr id="644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645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" grpId="1" build="p" bldLvl="5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8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9" name="Line"/>
          <p:cNvSpPr/>
          <p:nvPr/>
        </p:nvSpPr>
        <p:spPr>
          <a:xfrm>
            <a:off x="8855133" y="44270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0" name="Line"/>
          <p:cNvSpPr/>
          <p:nvPr/>
        </p:nvSpPr>
        <p:spPr>
          <a:xfrm flipH="1">
            <a:off x="14330633" y="43825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1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652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653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654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5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6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7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8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9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0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1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2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3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4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5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6" name="Line"/>
          <p:cNvSpPr/>
          <p:nvPr/>
        </p:nvSpPr>
        <p:spPr>
          <a:xfrm flipH="1">
            <a:off x="141409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7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668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669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0" name="To bring you to God"/>
          <p:cNvSpPr txBox="1"/>
          <p:nvPr/>
        </p:nvSpPr>
        <p:spPr>
          <a:xfrm>
            <a:off x="1418252" y="373235"/>
            <a:ext cx="5332350" cy="2199930"/>
          </a:xfrm>
          <a:prstGeom prst="rect">
            <a:avLst/>
          </a:prstGeom>
          <a:ln w="1143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9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To bring you to God</a:t>
            </a:r>
          </a:p>
        </p:txBody>
      </p:sp>
      <p:sp>
        <p:nvSpPr>
          <p:cNvPr id="671" name="Made Alive"/>
          <p:cNvSpPr txBox="1"/>
          <p:nvPr/>
        </p:nvSpPr>
        <p:spPr>
          <a:xfrm>
            <a:off x="12203607" y="4144107"/>
            <a:ext cx="2503605" cy="175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800"/>
              </a:spcBef>
              <a:defRPr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Made Alive</a:t>
            </a:r>
          </a:p>
        </p:txBody>
      </p:sp>
      <p:sp>
        <p:nvSpPr>
          <p:cNvPr id="672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673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674" name="WHAT GIVES JESUS THE RIGHT TO SAY HE IS THE ONLY WAY TO GOD?"/>
          <p:cNvSpPr txBox="1"/>
          <p:nvPr/>
        </p:nvSpPr>
        <p:spPr>
          <a:xfrm>
            <a:off x="15296841" y="5400658"/>
            <a:ext cx="8293769" cy="4023459"/>
          </a:xfrm>
          <a:prstGeom prst="rect">
            <a:avLst/>
          </a:prstGeom>
          <a:ln w="1524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>
            <a:lvl1pPr marL="57150" marR="57150" defTabSz="1828800">
              <a:defRPr sz="6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WHAT GIVES JESUS THE RIGHT TO SAY HE IS THE ONLY WAY TO GOD?</a:t>
            </a:r>
          </a:p>
        </p:txBody>
      </p:sp>
      <p:sp>
        <p:nvSpPr>
          <p:cNvPr id="675" name="For Christ died for sins once for all,                                                  the righteous for the unrighteous, to bring you to God.                                                                        He was put to death in the body but mad"/>
          <p:cNvSpPr txBox="1"/>
          <p:nvPr/>
        </p:nvSpPr>
        <p:spPr>
          <a:xfrm>
            <a:off x="1007406" y="10486707"/>
            <a:ext cx="22415669" cy="2993365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marL="57150" marR="57150" defTabSz="1828800">
              <a:spcBef>
                <a:spcPts val="2600"/>
              </a:spcBef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 Christ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died for sins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once for all,                                                  the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righteous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for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the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unrighteous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to bring you to God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.                                                                        He was put to death in the body but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made alive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by the Spirit…</a:t>
            </a:r>
          </a:p>
        </p:txBody>
      </p:sp>
      <p:sp>
        <p:nvSpPr>
          <p:cNvPr id="676" name="1 Peter 3:18"/>
          <p:cNvSpPr txBox="1"/>
          <p:nvPr/>
        </p:nvSpPr>
        <p:spPr>
          <a:xfrm>
            <a:off x="991137" y="9424831"/>
            <a:ext cx="5256264" cy="1070447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marL="57150" marR="57150" defTabSz="1828800">
              <a:spcBef>
                <a:spcPts val="2600"/>
              </a:spcBef>
              <a:defRPr sz="6000" b="1"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i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1 Peter 3:18</a:t>
            </a:r>
          </a:p>
        </p:txBody>
      </p:sp>
      <p:sp>
        <p:nvSpPr>
          <p:cNvPr id="677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678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-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675324 0.001506" pathEditMode="relative">
                                      <p:cBhvr>
                                        <p:cTn id="6" dur="20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1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2" name="Line"/>
          <p:cNvSpPr/>
          <p:nvPr/>
        </p:nvSpPr>
        <p:spPr>
          <a:xfrm>
            <a:off x="8842433" y="41730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3" name="Line"/>
          <p:cNvSpPr/>
          <p:nvPr/>
        </p:nvSpPr>
        <p:spPr>
          <a:xfrm flipH="1">
            <a:off x="14343333" y="41539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4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685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686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687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8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9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0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1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2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3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4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5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6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7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8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9" name="Line"/>
          <p:cNvSpPr/>
          <p:nvPr/>
        </p:nvSpPr>
        <p:spPr>
          <a:xfrm flipH="1">
            <a:off x="141409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0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701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702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3" name="Crossed Over From  Death To Life"/>
          <p:cNvSpPr txBox="1"/>
          <p:nvPr/>
        </p:nvSpPr>
        <p:spPr>
          <a:xfrm>
            <a:off x="14873731" y="7592341"/>
            <a:ext cx="7300470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rPr dirty="0"/>
              <a:t>Crossed Over From  </a:t>
            </a:r>
            <a:r>
              <a:rPr lang="en-US" dirty="0"/>
              <a:t>  </a:t>
            </a:r>
            <a:r>
              <a:rPr dirty="0"/>
              <a:t>Death To Life</a:t>
            </a:r>
          </a:p>
        </p:txBody>
      </p:sp>
      <p:sp>
        <p:nvSpPr>
          <p:cNvPr id="704" name="Eternal Life"/>
          <p:cNvSpPr txBox="1"/>
          <p:nvPr/>
        </p:nvSpPr>
        <p:spPr>
          <a:xfrm>
            <a:off x="14882221" y="5273980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Eternal Life</a:t>
            </a:r>
          </a:p>
        </p:txBody>
      </p:sp>
      <p:sp>
        <p:nvSpPr>
          <p:cNvPr id="705" name="No Condemnation"/>
          <p:cNvSpPr txBox="1"/>
          <p:nvPr/>
        </p:nvSpPr>
        <p:spPr>
          <a:xfrm>
            <a:off x="14873730" y="6433160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No Condemnation</a:t>
            </a:r>
          </a:p>
        </p:txBody>
      </p:sp>
      <p:sp>
        <p:nvSpPr>
          <p:cNvPr id="706" name="What Must We Do?"/>
          <p:cNvSpPr txBox="1"/>
          <p:nvPr/>
        </p:nvSpPr>
        <p:spPr>
          <a:xfrm>
            <a:off x="7525165" y="268843"/>
            <a:ext cx="8667525" cy="1524795"/>
          </a:xfrm>
          <a:prstGeom prst="rect">
            <a:avLst/>
          </a:prstGeom>
          <a:ln w="1524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3700"/>
              </a:spcBef>
              <a:defRPr sz="70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What Must We Do?</a:t>
            </a:r>
          </a:p>
        </p:txBody>
      </p:sp>
      <p:sp>
        <p:nvSpPr>
          <p:cNvPr id="707" name="Made Alive"/>
          <p:cNvSpPr txBox="1"/>
          <p:nvPr/>
        </p:nvSpPr>
        <p:spPr>
          <a:xfrm>
            <a:off x="12203607" y="4144107"/>
            <a:ext cx="2503605" cy="175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800"/>
              </a:spcBef>
              <a:defRPr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Made Alive</a:t>
            </a:r>
          </a:p>
        </p:txBody>
      </p:sp>
      <p:sp>
        <p:nvSpPr>
          <p:cNvPr id="708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709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710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711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" grpId="1" animBg="1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4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5" name="Line"/>
          <p:cNvSpPr/>
          <p:nvPr/>
        </p:nvSpPr>
        <p:spPr>
          <a:xfrm>
            <a:off x="8842433" y="43127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6" name="Line"/>
          <p:cNvSpPr/>
          <p:nvPr/>
        </p:nvSpPr>
        <p:spPr>
          <a:xfrm flipH="1">
            <a:off x="14343333" y="43063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7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718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719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720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1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2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3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4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5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6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7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8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9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0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1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2" name="Line"/>
          <p:cNvSpPr/>
          <p:nvPr/>
        </p:nvSpPr>
        <p:spPr>
          <a:xfrm flipH="1">
            <a:off x="141409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3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734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735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6" name="Crossed Over From  Death To Life"/>
          <p:cNvSpPr txBox="1"/>
          <p:nvPr/>
        </p:nvSpPr>
        <p:spPr>
          <a:xfrm>
            <a:off x="14873730" y="7592341"/>
            <a:ext cx="7196561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rPr dirty="0"/>
              <a:t>Crossed Over From  </a:t>
            </a:r>
            <a:r>
              <a:rPr lang="en-US" dirty="0"/>
              <a:t>  </a:t>
            </a:r>
            <a:r>
              <a:rPr dirty="0"/>
              <a:t>Death To Life</a:t>
            </a:r>
          </a:p>
        </p:txBody>
      </p:sp>
      <p:sp>
        <p:nvSpPr>
          <p:cNvPr id="737" name="Eternal Life"/>
          <p:cNvSpPr txBox="1"/>
          <p:nvPr/>
        </p:nvSpPr>
        <p:spPr>
          <a:xfrm>
            <a:off x="14882221" y="5273980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Eternal Life</a:t>
            </a:r>
          </a:p>
        </p:txBody>
      </p:sp>
      <p:sp>
        <p:nvSpPr>
          <p:cNvPr id="738" name="No Condemnation"/>
          <p:cNvSpPr txBox="1"/>
          <p:nvPr/>
        </p:nvSpPr>
        <p:spPr>
          <a:xfrm>
            <a:off x="14873730" y="6433160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No Condemnation</a:t>
            </a:r>
          </a:p>
        </p:txBody>
      </p:sp>
      <p:sp>
        <p:nvSpPr>
          <p:cNvPr id="739" name="“I tell you the truth, whoever hears my word and believes him who sent me has eternal life and will not be condemned;…"/>
          <p:cNvSpPr/>
          <p:nvPr/>
        </p:nvSpPr>
        <p:spPr>
          <a:xfrm>
            <a:off x="951541" y="10376448"/>
            <a:ext cx="22480918" cy="3209918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/>
          <a:p>
            <a:pPr marL="57150" marR="57150" indent="160734" defTabSz="1828800"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“I tell you the truth, whoever </a:t>
            </a:r>
            <a:r>
              <a:rPr b="1"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hears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my word and </a:t>
            </a:r>
            <a:r>
              <a:rPr b="1"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believes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him who sent me has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eternal life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will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not be condemned;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</a:p>
          <a:p>
            <a:pPr marL="57150" marR="57150" indent="160734" defTabSz="1828800"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he has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crossed over from death to life.”</a:t>
            </a:r>
          </a:p>
        </p:txBody>
      </p:sp>
      <p:sp>
        <p:nvSpPr>
          <p:cNvPr id="740" name="John 5:24"/>
          <p:cNvSpPr txBox="1"/>
          <p:nvPr/>
        </p:nvSpPr>
        <p:spPr>
          <a:xfrm>
            <a:off x="949235" y="9278817"/>
            <a:ext cx="5256265" cy="1107301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marL="57150" marR="57150" defTabSz="1828800">
              <a:spcBef>
                <a:spcPts val="2600"/>
              </a:spcBef>
              <a:defRPr sz="6300" b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John 5:24</a:t>
            </a:r>
          </a:p>
        </p:txBody>
      </p:sp>
      <p:sp>
        <p:nvSpPr>
          <p:cNvPr id="741" name="What Must We Do?"/>
          <p:cNvSpPr txBox="1"/>
          <p:nvPr/>
        </p:nvSpPr>
        <p:spPr>
          <a:xfrm>
            <a:off x="7525165" y="268843"/>
            <a:ext cx="8667525" cy="1524795"/>
          </a:xfrm>
          <a:prstGeom prst="rect">
            <a:avLst/>
          </a:prstGeom>
          <a:ln w="152400">
            <a:solidFill>
              <a:srgbClr val="0073C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3700"/>
              </a:spcBef>
              <a:defRPr sz="70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What Must We Do?</a:t>
            </a:r>
          </a:p>
        </p:txBody>
      </p:sp>
      <p:sp>
        <p:nvSpPr>
          <p:cNvPr id="742" name="Made Alive"/>
          <p:cNvSpPr txBox="1"/>
          <p:nvPr/>
        </p:nvSpPr>
        <p:spPr>
          <a:xfrm>
            <a:off x="12203607" y="4144107"/>
            <a:ext cx="2503605" cy="175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800"/>
              </a:spcBef>
              <a:defRPr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Made Alive</a:t>
            </a:r>
          </a:p>
        </p:txBody>
      </p:sp>
      <p:sp>
        <p:nvSpPr>
          <p:cNvPr id="743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744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745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746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" grpId="2" animBg="1" advAuto="0"/>
      <p:bldP spid="740" grpId="1" animBg="1" advAuto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9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0" name="Line"/>
          <p:cNvSpPr/>
          <p:nvPr/>
        </p:nvSpPr>
        <p:spPr>
          <a:xfrm>
            <a:off x="8842433" y="43127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1" name="Line"/>
          <p:cNvSpPr/>
          <p:nvPr/>
        </p:nvSpPr>
        <p:spPr>
          <a:xfrm flipH="1">
            <a:off x="14343333" y="42936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2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753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754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755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6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7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8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9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0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1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2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3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4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5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6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7" name="Line"/>
          <p:cNvSpPr/>
          <p:nvPr/>
        </p:nvSpPr>
        <p:spPr>
          <a:xfrm flipH="1">
            <a:off x="141409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8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769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770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1" name="Crossed Over From  Death To Life"/>
          <p:cNvSpPr txBox="1"/>
          <p:nvPr/>
        </p:nvSpPr>
        <p:spPr>
          <a:xfrm>
            <a:off x="14873731" y="7592341"/>
            <a:ext cx="7321252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rPr dirty="0"/>
              <a:t>Crossed Over From  </a:t>
            </a:r>
            <a:r>
              <a:rPr lang="en-US" dirty="0"/>
              <a:t>  </a:t>
            </a:r>
            <a:r>
              <a:rPr dirty="0"/>
              <a:t>Death To Life</a:t>
            </a:r>
          </a:p>
        </p:txBody>
      </p:sp>
      <p:sp>
        <p:nvSpPr>
          <p:cNvPr id="772" name="Eternal Life"/>
          <p:cNvSpPr txBox="1"/>
          <p:nvPr/>
        </p:nvSpPr>
        <p:spPr>
          <a:xfrm>
            <a:off x="14882221" y="5273980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Eternal Life</a:t>
            </a:r>
          </a:p>
        </p:txBody>
      </p:sp>
      <p:sp>
        <p:nvSpPr>
          <p:cNvPr id="773" name="No Condemnation"/>
          <p:cNvSpPr txBox="1"/>
          <p:nvPr/>
        </p:nvSpPr>
        <p:spPr>
          <a:xfrm>
            <a:off x="14873730" y="6433160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No Condemnation</a:t>
            </a:r>
          </a:p>
        </p:txBody>
      </p:sp>
      <p:sp>
        <p:nvSpPr>
          <p:cNvPr id="774" name="HEAR"/>
          <p:cNvSpPr txBox="1"/>
          <p:nvPr/>
        </p:nvSpPr>
        <p:spPr>
          <a:xfrm>
            <a:off x="7093339" y="2505948"/>
            <a:ext cx="3073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HEAR</a:t>
            </a:r>
          </a:p>
        </p:txBody>
      </p:sp>
      <p:sp>
        <p:nvSpPr>
          <p:cNvPr id="775" name="Line"/>
          <p:cNvSpPr/>
          <p:nvPr/>
        </p:nvSpPr>
        <p:spPr>
          <a:xfrm flipH="1">
            <a:off x="6570392" y="3589813"/>
            <a:ext cx="3352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6" name="Line"/>
          <p:cNvSpPr/>
          <p:nvPr/>
        </p:nvSpPr>
        <p:spPr>
          <a:xfrm rot="16200000">
            <a:off x="11249327" y="-993627"/>
            <a:ext cx="1219201" cy="395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4611"/>
                  <a:pt x="21600" y="10299"/>
                </a:cubicBezTo>
                <a:lnTo>
                  <a:pt x="21600" y="11301"/>
                </a:lnTo>
                <a:cubicBezTo>
                  <a:pt x="21600" y="16989"/>
                  <a:pt x="11929" y="21600"/>
                  <a:pt x="0" y="21600"/>
                </a:cubicBezTo>
              </a:path>
            </a:pathLst>
          </a:custGeom>
          <a:ln w="76200">
            <a:solidFill>
              <a:srgbClr val="000000"/>
            </a:solidFill>
          </a:ln>
        </p:spPr>
        <p:txBody>
          <a:bodyPr lIns="101600" tIns="101600" rIns="101600" bIns="101600" anchor="ctr"/>
          <a:lstStyle/>
          <a:p>
            <a:pPr marL="57150" marR="57150" algn="l" defTabSz="1828800"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77" name="Line"/>
          <p:cNvSpPr/>
          <p:nvPr/>
        </p:nvSpPr>
        <p:spPr>
          <a:xfrm>
            <a:off x="13848891" y="1468185"/>
            <a:ext cx="79522" cy="21291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8" name="Line"/>
          <p:cNvSpPr/>
          <p:nvPr/>
        </p:nvSpPr>
        <p:spPr>
          <a:xfrm flipH="1">
            <a:off x="9877813" y="1597698"/>
            <a:ext cx="1" cy="19716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9" name="BELIEVE"/>
          <p:cNvSpPr txBox="1"/>
          <p:nvPr/>
        </p:nvSpPr>
        <p:spPr>
          <a:xfrm>
            <a:off x="13900308" y="2505948"/>
            <a:ext cx="39878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BELIEVE</a:t>
            </a:r>
          </a:p>
        </p:txBody>
      </p:sp>
      <p:sp>
        <p:nvSpPr>
          <p:cNvPr id="780" name="Line"/>
          <p:cNvSpPr/>
          <p:nvPr/>
        </p:nvSpPr>
        <p:spPr>
          <a:xfrm>
            <a:off x="13897892" y="3589813"/>
            <a:ext cx="36576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81" name="Trust In"/>
          <p:cNvSpPr txBox="1"/>
          <p:nvPr/>
        </p:nvSpPr>
        <p:spPr>
          <a:xfrm rot="18720000">
            <a:off x="15634575" y="412230"/>
            <a:ext cx="42926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Trust In</a:t>
            </a:r>
          </a:p>
        </p:txBody>
      </p:sp>
      <p:sp>
        <p:nvSpPr>
          <p:cNvPr id="782" name="Faith In"/>
          <p:cNvSpPr txBox="1"/>
          <p:nvPr/>
        </p:nvSpPr>
        <p:spPr>
          <a:xfrm rot="18600000">
            <a:off x="17041983" y="339431"/>
            <a:ext cx="41402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Faith In</a:t>
            </a:r>
          </a:p>
        </p:txBody>
      </p:sp>
      <p:sp>
        <p:nvSpPr>
          <p:cNvPr id="783" name="Rely On"/>
          <p:cNvSpPr txBox="1"/>
          <p:nvPr/>
        </p:nvSpPr>
        <p:spPr>
          <a:xfrm rot="18660000">
            <a:off x="18046586" y="514186"/>
            <a:ext cx="39878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Rely On</a:t>
            </a:r>
          </a:p>
        </p:txBody>
      </p:sp>
      <p:sp>
        <p:nvSpPr>
          <p:cNvPr id="784" name="Confidence In"/>
          <p:cNvSpPr txBox="1"/>
          <p:nvPr/>
        </p:nvSpPr>
        <p:spPr>
          <a:xfrm rot="18540000">
            <a:off x="17826142" y="846797"/>
            <a:ext cx="62992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Confidence In</a:t>
            </a:r>
          </a:p>
        </p:txBody>
      </p:sp>
      <p:sp>
        <p:nvSpPr>
          <p:cNvPr id="785" name="Made Alive"/>
          <p:cNvSpPr txBox="1"/>
          <p:nvPr/>
        </p:nvSpPr>
        <p:spPr>
          <a:xfrm>
            <a:off x="12203607" y="4144107"/>
            <a:ext cx="2503605" cy="175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800"/>
              </a:spcBef>
              <a:defRPr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Made Alive</a:t>
            </a:r>
          </a:p>
        </p:txBody>
      </p:sp>
      <p:sp>
        <p:nvSpPr>
          <p:cNvPr id="786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787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788" name="“I tell you the truth, whoever hears my word and believes him who sent me has eternal life and will not be condemned;…"/>
          <p:cNvSpPr/>
          <p:nvPr/>
        </p:nvSpPr>
        <p:spPr>
          <a:xfrm>
            <a:off x="951541" y="10376448"/>
            <a:ext cx="22480918" cy="3209918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/>
          <a:p>
            <a:pPr marL="57150" marR="57150" indent="160734" defTabSz="1828800"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“I tell you the truth, whoever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hears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my word and </a:t>
            </a:r>
            <a:r>
              <a:rPr b="1"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believes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him who sent me has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eternal life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will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not be condemned;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</a:t>
            </a:r>
          </a:p>
          <a:p>
            <a:pPr marL="57150" marR="57150" indent="160734" defTabSz="1828800"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he has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crossed over from death to life.”</a:t>
            </a:r>
          </a:p>
        </p:txBody>
      </p:sp>
      <p:sp>
        <p:nvSpPr>
          <p:cNvPr id="789" name="John 5:24"/>
          <p:cNvSpPr txBox="1"/>
          <p:nvPr/>
        </p:nvSpPr>
        <p:spPr>
          <a:xfrm>
            <a:off x="949235" y="9278817"/>
            <a:ext cx="5256265" cy="1107301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marL="57150" marR="57150" defTabSz="1828800">
              <a:spcBef>
                <a:spcPts val="2600"/>
              </a:spcBef>
              <a:defRPr sz="6300" b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John 5:24</a:t>
            </a:r>
          </a:p>
        </p:txBody>
      </p:sp>
      <p:sp>
        <p:nvSpPr>
          <p:cNvPr id="790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791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4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"/>
                            </p:stCondLst>
                            <p:childTnLst>
                              <p:par>
                                <p:cTn id="19" presetID="22" presetClass="entr" presetSubtype="8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6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4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400"/>
                            </p:stCondLst>
                            <p:childTnLst>
                              <p:par>
                                <p:cTn id="27" presetID="22" presetClass="entr" presetSubtype="8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4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"/>
                            </p:stCondLst>
                            <p:childTnLst>
                              <p:par>
                                <p:cTn id="31" presetID="2" presetClass="entr" presetSubtype="1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8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8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8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3" presetClass="entr" presetSubtype="16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3" presetClass="entr" presetSubtype="16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3" presetClass="entr" presetSubtype="16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7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8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8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1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4" grpId="1" animBg="1" advAuto="0"/>
      <p:bldP spid="775" grpId="2" animBg="1" advAuto="0"/>
      <p:bldP spid="776" grpId="4" animBg="1" advAuto="0"/>
      <p:bldP spid="777" grpId="5" animBg="1" advAuto="0"/>
      <p:bldP spid="778" grpId="3" animBg="1" advAuto="0"/>
      <p:bldP spid="779" grpId="7" animBg="1" advAuto="0"/>
      <p:bldP spid="780" grpId="6" animBg="1" advAuto="0"/>
      <p:bldP spid="781" grpId="8" build="p" bldLvl="5" animBg="1" advAuto="0"/>
      <p:bldP spid="782" grpId="9" animBg="1" advAuto="0"/>
      <p:bldP spid="783" grpId="10" animBg="1" advAuto="0"/>
      <p:bldP spid="784" grpId="11" build="p" bldLvl="5" animBg="1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4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5" name="Line"/>
          <p:cNvSpPr/>
          <p:nvPr/>
        </p:nvSpPr>
        <p:spPr>
          <a:xfrm>
            <a:off x="8893233" y="48842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6" name="Line"/>
          <p:cNvSpPr/>
          <p:nvPr/>
        </p:nvSpPr>
        <p:spPr>
          <a:xfrm flipH="1">
            <a:off x="14305233" y="48524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7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798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799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800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1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2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3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4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5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6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7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8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9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10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11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12" name="Line"/>
          <p:cNvSpPr/>
          <p:nvPr/>
        </p:nvSpPr>
        <p:spPr>
          <a:xfrm flipH="1">
            <a:off x="141409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13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814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815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16" name="Crossed Over From  Death To Life"/>
          <p:cNvSpPr txBox="1"/>
          <p:nvPr/>
        </p:nvSpPr>
        <p:spPr>
          <a:xfrm>
            <a:off x="14873730" y="7592341"/>
            <a:ext cx="7362815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rPr dirty="0"/>
              <a:t>Crossed Over From  </a:t>
            </a:r>
            <a:r>
              <a:rPr lang="en-US" dirty="0"/>
              <a:t>  </a:t>
            </a:r>
            <a:r>
              <a:rPr dirty="0"/>
              <a:t>Death To Life</a:t>
            </a:r>
          </a:p>
        </p:txBody>
      </p:sp>
      <p:sp>
        <p:nvSpPr>
          <p:cNvPr id="817" name="Eternal Life"/>
          <p:cNvSpPr txBox="1"/>
          <p:nvPr/>
        </p:nvSpPr>
        <p:spPr>
          <a:xfrm>
            <a:off x="14882221" y="5273980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Eternal Life</a:t>
            </a:r>
          </a:p>
        </p:txBody>
      </p:sp>
      <p:sp>
        <p:nvSpPr>
          <p:cNvPr id="818" name="No Condemnation"/>
          <p:cNvSpPr txBox="1"/>
          <p:nvPr/>
        </p:nvSpPr>
        <p:spPr>
          <a:xfrm>
            <a:off x="14873730" y="6433160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No Condemnation</a:t>
            </a:r>
          </a:p>
        </p:txBody>
      </p:sp>
      <p:sp>
        <p:nvSpPr>
          <p:cNvPr id="819" name="John 1:12"/>
          <p:cNvSpPr txBox="1"/>
          <p:nvPr/>
        </p:nvSpPr>
        <p:spPr>
          <a:xfrm>
            <a:off x="783053" y="9848935"/>
            <a:ext cx="4476994" cy="1107301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marL="57150" marR="57150" defTabSz="1828800">
              <a:spcBef>
                <a:spcPts val="2600"/>
              </a:spcBef>
              <a:defRPr sz="6300" b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John 1:12</a:t>
            </a:r>
          </a:p>
        </p:txBody>
      </p:sp>
      <p:sp>
        <p:nvSpPr>
          <p:cNvPr id="820" name="HEAR"/>
          <p:cNvSpPr txBox="1"/>
          <p:nvPr/>
        </p:nvSpPr>
        <p:spPr>
          <a:xfrm>
            <a:off x="7093339" y="2505948"/>
            <a:ext cx="3073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HEAR</a:t>
            </a:r>
          </a:p>
        </p:txBody>
      </p:sp>
      <p:sp>
        <p:nvSpPr>
          <p:cNvPr id="821" name="Line"/>
          <p:cNvSpPr/>
          <p:nvPr/>
        </p:nvSpPr>
        <p:spPr>
          <a:xfrm flipH="1">
            <a:off x="6570392" y="3589813"/>
            <a:ext cx="3352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2" name="Line"/>
          <p:cNvSpPr/>
          <p:nvPr/>
        </p:nvSpPr>
        <p:spPr>
          <a:xfrm rot="16200000">
            <a:off x="11249327" y="-993627"/>
            <a:ext cx="1219201" cy="395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4611"/>
                  <a:pt x="21600" y="10299"/>
                </a:cubicBezTo>
                <a:lnTo>
                  <a:pt x="21600" y="11301"/>
                </a:lnTo>
                <a:cubicBezTo>
                  <a:pt x="21600" y="16989"/>
                  <a:pt x="11929" y="21600"/>
                  <a:pt x="0" y="21600"/>
                </a:cubicBezTo>
              </a:path>
            </a:pathLst>
          </a:custGeom>
          <a:ln w="76200">
            <a:solidFill>
              <a:srgbClr val="000000"/>
            </a:solidFill>
          </a:ln>
        </p:spPr>
        <p:txBody>
          <a:bodyPr lIns="101600" tIns="101600" rIns="101600" bIns="101600" anchor="ctr"/>
          <a:lstStyle/>
          <a:p>
            <a:pPr marL="57150" marR="57150" algn="l" defTabSz="1828800"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23" name="Line"/>
          <p:cNvSpPr/>
          <p:nvPr/>
        </p:nvSpPr>
        <p:spPr>
          <a:xfrm>
            <a:off x="13848891" y="1468185"/>
            <a:ext cx="79522" cy="21291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4" name="Line"/>
          <p:cNvSpPr/>
          <p:nvPr/>
        </p:nvSpPr>
        <p:spPr>
          <a:xfrm flipH="1">
            <a:off x="9877813" y="1597698"/>
            <a:ext cx="1" cy="19716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5" name="BELIEVE"/>
          <p:cNvSpPr txBox="1"/>
          <p:nvPr/>
        </p:nvSpPr>
        <p:spPr>
          <a:xfrm>
            <a:off x="13900308" y="2505948"/>
            <a:ext cx="39878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BELIEVE</a:t>
            </a:r>
          </a:p>
        </p:txBody>
      </p:sp>
      <p:sp>
        <p:nvSpPr>
          <p:cNvPr id="826" name="Line"/>
          <p:cNvSpPr/>
          <p:nvPr/>
        </p:nvSpPr>
        <p:spPr>
          <a:xfrm>
            <a:off x="13897892" y="3589813"/>
            <a:ext cx="36576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7" name="Trust In"/>
          <p:cNvSpPr txBox="1"/>
          <p:nvPr/>
        </p:nvSpPr>
        <p:spPr>
          <a:xfrm rot="18720000">
            <a:off x="15634575" y="412230"/>
            <a:ext cx="42926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Trust In</a:t>
            </a:r>
          </a:p>
        </p:txBody>
      </p:sp>
      <p:sp>
        <p:nvSpPr>
          <p:cNvPr id="828" name="Faith In"/>
          <p:cNvSpPr txBox="1"/>
          <p:nvPr/>
        </p:nvSpPr>
        <p:spPr>
          <a:xfrm rot="18600000">
            <a:off x="17041983" y="339431"/>
            <a:ext cx="41402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Faith In</a:t>
            </a:r>
          </a:p>
        </p:txBody>
      </p:sp>
      <p:sp>
        <p:nvSpPr>
          <p:cNvPr id="829" name="Rely On"/>
          <p:cNvSpPr txBox="1"/>
          <p:nvPr/>
        </p:nvSpPr>
        <p:spPr>
          <a:xfrm rot="18660000">
            <a:off x="18046586" y="514186"/>
            <a:ext cx="39878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Rely On</a:t>
            </a:r>
          </a:p>
        </p:txBody>
      </p:sp>
      <p:sp>
        <p:nvSpPr>
          <p:cNvPr id="830" name="Yet to all who received him, to those who believed in his name, he gave the right to become children of God."/>
          <p:cNvSpPr txBox="1"/>
          <p:nvPr/>
        </p:nvSpPr>
        <p:spPr>
          <a:xfrm>
            <a:off x="799826" y="10963063"/>
            <a:ext cx="22784348" cy="2057628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marL="57150" marR="57150" defTabSz="1828800">
              <a:spcBef>
                <a:spcPts val="2600"/>
              </a:spcBef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Yet to all who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received 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him, to those who believed in his name, he gave the right to become children of God.</a:t>
            </a:r>
          </a:p>
        </p:txBody>
      </p:sp>
      <p:sp>
        <p:nvSpPr>
          <p:cNvPr id="831" name="Receive"/>
          <p:cNvSpPr txBox="1"/>
          <p:nvPr/>
        </p:nvSpPr>
        <p:spPr>
          <a:xfrm rot="20340000">
            <a:off x="4726159" y="1194077"/>
            <a:ext cx="4426520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 cap="all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Receive</a:t>
            </a:r>
          </a:p>
        </p:txBody>
      </p:sp>
      <p:sp>
        <p:nvSpPr>
          <p:cNvPr id="832" name="Made Alive"/>
          <p:cNvSpPr txBox="1"/>
          <p:nvPr/>
        </p:nvSpPr>
        <p:spPr>
          <a:xfrm>
            <a:off x="12203607" y="4144107"/>
            <a:ext cx="2503605" cy="175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800"/>
              </a:spcBef>
              <a:defRPr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Made Alive</a:t>
            </a:r>
          </a:p>
        </p:txBody>
      </p:sp>
      <p:sp>
        <p:nvSpPr>
          <p:cNvPr id="833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834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835" name="Confidence In"/>
          <p:cNvSpPr txBox="1"/>
          <p:nvPr/>
        </p:nvSpPr>
        <p:spPr>
          <a:xfrm rot="18540000">
            <a:off x="17826142" y="846797"/>
            <a:ext cx="62992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Confidence In</a:t>
            </a:r>
          </a:p>
        </p:txBody>
      </p:sp>
      <p:sp>
        <p:nvSpPr>
          <p:cNvPr id="836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837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" fill="hold"/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" fill="hold"/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9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3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3" nodeType="withEffect">
                                  <p:stCondLst>
                                    <p:cond delay="3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" grpId="2" animBg="1" advAuto="0"/>
      <p:bldP spid="830" grpId="3" animBg="1" advAuto="0"/>
      <p:bldP spid="831" grpId="1" animBg="1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0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1" name="Line"/>
          <p:cNvSpPr/>
          <p:nvPr/>
        </p:nvSpPr>
        <p:spPr>
          <a:xfrm>
            <a:off x="8880533" y="4884250"/>
            <a:ext cx="287701" cy="603994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2" name="Line"/>
          <p:cNvSpPr/>
          <p:nvPr/>
        </p:nvSpPr>
        <p:spPr>
          <a:xfrm flipH="1">
            <a:off x="14317933" y="4839721"/>
            <a:ext cx="326300" cy="6078204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3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844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845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846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7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8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9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0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1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2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3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4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5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6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7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8" name="Line"/>
          <p:cNvSpPr/>
          <p:nvPr/>
        </p:nvSpPr>
        <p:spPr>
          <a:xfrm flipH="1">
            <a:off x="14140966" y="10180966"/>
            <a:ext cx="205341" cy="382502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9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860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861" name="Line"/>
          <p:cNvSpPr/>
          <p:nvPr/>
        </p:nvSpPr>
        <p:spPr>
          <a:xfrm>
            <a:off x="9142575" y="10180381"/>
            <a:ext cx="182253" cy="3826192"/>
          </a:xfrm>
          <a:prstGeom prst="line">
            <a:avLst/>
          </a:prstGeom>
          <a:ln w="114300">
            <a:solidFill>
              <a:srgbClr val="000000">
                <a:alpha val="19815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2" name="Crossed Over From  Death To Life"/>
          <p:cNvSpPr txBox="1"/>
          <p:nvPr/>
        </p:nvSpPr>
        <p:spPr>
          <a:xfrm>
            <a:off x="14873730" y="7592341"/>
            <a:ext cx="7331643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rPr dirty="0"/>
              <a:t>Crossed Over From  </a:t>
            </a:r>
            <a:r>
              <a:rPr lang="en-US" dirty="0"/>
              <a:t>  </a:t>
            </a:r>
            <a:r>
              <a:rPr dirty="0"/>
              <a:t>Death To Life</a:t>
            </a:r>
          </a:p>
        </p:txBody>
      </p:sp>
      <p:sp>
        <p:nvSpPr>
          <p:cNvPr id="863" name="Eternal Life"/>
          <p:cNvSpPr txBox="1"/>
          <p:nvPr/>
        </p:nvSpPr>
        <p:spPr>
          <a:xfrm>
            <a:off x="14882221" y="5273980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Eternal Life</a:t>
            </a:r>
          </a:p>
        </p:txBody>
      </p:sp>
      <p:sp>
        <p:nvSpPr>
          <p:cNvPr id="864" name="No Condemnation"/>
          <p:cNvSpPr txBox="1"/>
          <p:nvPr/>
        </p:nvSpPr>
        <p:spPr>
          <a:xfrm>
            <a:off x="14873730" y="6433160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No Condemnation</a:t>
            </a:r>
          </a:p>
        </p:txBody>
      </p:sp>
      <p:sp>
        <p:nvSpPr>
          <p:cNvPr id="865" name="Acts 3:19"/>
          <p:cNvSpPr txBox="1"/>
          <p:nvPr/>
        </p:nvSpPr>
        <p:spPr>
          <a:xfrm>
            <a:off x="1303753" y="9820821"/>
            <a:ext cx="4476994" cy="1107301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marL="57150" marR="57150" defTabSz="1828800">
              <a:spcBef>
                <a:spcPts val="2600"/>
              </a:spcBef>
              <a:defRPr sz="6300" b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Acts 3:19</a:t>
            </a:r>
          </a:p>
        </p:txBody>
      </p:sp>
      <p:sp>
        <p:nvSpPr>
          <p:cNvPr id="866" name="HEAR"/>
          <p:cNvSpPr txBox="1"/>
          <p:nvPr/>
        </p:nvSpPr>
        <p:spPr>
          <a:xfrm>
            <a:off x="7093339" y="2505948"/>
            <a:ext cx="3073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HEAR</a:t>
            </a:r>
          </a:p>
        </p:txBody>
      </p:sp>
      <p:sp>
        <p:nvSpPr>
          <p:cNvPr id="867" name="Line"/>
          <p:cNvSpPr/>
          <p:nvPr/>
        </p:nvSpPr>
        <p:spPr>
          <a:xfrm flipH="1">
            <a:off x="6570392" y="3589813"/>
            <a:ext cx="3352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8" name="Line"/>
          <p:cNvSpPr/>
          <p:nvPr/>
        </p:nvSpPr>
        <p:spPr>
          <a:xfrm rot="16200000">
            <a:off x="11249327" y="-993627"/>
            <a:ext cx="1219201" cy="395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4611"/>
                  <a:pt x="21600" y="10299"/>
                </a:cubicBezTo>
                <a:lnTo>
                  <a:pt x="21600" y="11301"/>
                </a:lnTo>
                <a:cubicBezTo>
                  <a:pt x="21600" y="16989"/>
                  <a:pt x="11929" y="21600"/>
                  <a:pt x="0" y="21600"/>
                </a:cubicBezTo>
              </a:path>
            </a:pathLst>
          </a:custGeom>
          <a:ln w="76200">
            <a:solidFill>
              <a:srgbClr val="000000"/>
            </a:solidFill>
          </a:ln>
        </p:spPr>
        <p:txBody>
          <a:bodyPr lIns="101600" tIns="101600" rIns="101600" bIns="101600" anchor="ctr"/>
          <a:lstStyle/>
          <a:p>
            <a:pPr marL="57150" marR="57150" algn="l" defTabSz="1828800"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69" name="Line"/>
          <p:cNvSpPr/>
          <p:nvPr/>
        </p:nvSpPr>
        <p:spPr>
          <a:xfrm>
            <a:off x="13848891" y="1468185"/>
            <a:ext cx="79522" cy="21291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0" name="Line"/>
          <p:cNvSpPr/>
          <p:nvPr/>
        </p:nvSpPr>
        <p:spPr>
          <a:xfrm flipH="1">
            <a:off x="9877813" y="1597698"/>
            <a:ext cx="1" cy="19716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1" name="Trust In"/>
          <p:cNvSpPr txBox="1"/>
          <p:nvPr/>
        </p:nvSpPr>
        <p:spPr>
          <a:xfrm rot="18720000">
            <a:off x="15634575" y="412230"/>
            <a:ext cx="42926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Trust In</a:t>
            </a:r>
          </a:p>
        </p:txBody>
      </p:sp>
      <p:sp>
        <p:nvSpPr>
          <p:cNvPr id="872" name="Faith In"/>
          <p:cNvSpPr txBox="1"/>
          <p:nvPr/>
        </p:nvSpPr>
        <p:spPr>
          <a:xfrm rot="18600000">
            <a:off x="17041983" y="339431"/>
            <a:ext cx="41402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Faith In</a:t>
            </a:r>
          </a:p>
        </p:txBody>
      </p:sp>
      <p:sp>
        <p:nvSpPr>
          <p:cNvPr id="873" name="Rely On"/>
          <p:cNvSpPr txBox="1"/>
          <p:nvPr/>
        </p:nvSpPr>
        <p:spPr>
          <a:xfrm rot="18660000">
            <a:off x="18046586" y="514186"/>
            <a:ext cx="39878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Rely On</a:t>
            </a:r>
          </a:p>
        </p:txBody>
      </p:sp>
      <p:sp>
        <p:nvSpPr>
          <p:cNvPr id="874" name="Receive"/>
          <p:cNvSpPr txBox="1"/>
          <p:nvPr/>
        </p:nvSpPr>
        <p:spPr>
          <a:xfrm rot="20340000">
            <a:off x="4726159" y="1194077"/>
            <a:ext cx="4426520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 cap="all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Receive</a:t>
            </a:r>
          </a:p>
        </p:txBody>
      </p:sp>
      <p:sp>
        <p:nvSpPr>
          <p:cNvPr id="875" name="Repent"/>
          <p:cNvSpPr txBox="1"/>
          <p:nvPr/>
        </p:nvSpPr>
        <p:spPr>
          <a:xfrm rot="20460000">
            <a:off x="875249" y="907256"/>
            <a:ext cx="3683001" cy="1131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 cap="all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Repent</a:t>
            </a:r>
          </a:p>
        </p:txBody>
      </p:sp>
      <p:sp>
        <p:nvSpPr>
          <p:cNvPr id="876" name="Repent, then, and turn to God, so that your sins may be   wiped out, that times of refreshing may come from the Lord.."/>
          <p:cNvSpPr txBox="1"/>
          <p:nvPr/>
        </p:nvSpPr>
        <p:spPr>
          <a:xfrm>
            <a:off x="1304756" y="10924963"/>
            <a:ext cx="21829520" cy="2057628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marL="57150" marR="57150" defTabSz="1828800">
              <a:spcBef>
                <a:spcPts val="2600"/>
              </a:spcBef>
              <a:defRPr sz="63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b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Repent</a:t>
            </a:r>
            <a:r>
              <a:rPr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</a:t>
            </a:r>
            <a:r>
              <a:rPr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then, and turn to God, so that your sins may be   wiped out, that times of refreshing may come from the Lord..</a:t>
            </a:r>
          </a:p>
        </p:txBody>
      </p:sp>
      <p:sp>
        <p:nvSpPr>
          <p:cNvPr id="877" name="BELIEVE"/>
          <p:cNvSpPr txBox="1"/>
          <p:nvPr/>
        </p:nvSpPr>
        <p:spPr>
          <a:xfrm>
            <a:off x="13900308" y="2505948"/>
            <a:ext cx="39878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BELIEVE</a:t>
            </a:r>
          </a:p>
        </p:txBody>
      </p:sp>
      <p:sp>
        <p:nvSpPr>
          <p:cNvPr id="878" name="Line"/>
          <p:cNvSpPr/>
          <p:nvPr/>
        </p:nvSpPr>
        <p:spPr>
          <a:xfrm>
            <a:off x="13897892" y="3589813"/>
            <a:ext cx="36576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9" name="Made Alive"/>
          <p:cNvSpPr txBox="1"/>
          <p:nvPr/>
        </p:nvSpPr>
        <p:spPr>
          <a:xfrm>
            <a:off x="12203607" y="4144107"/>
            <a:ext cx="2503605" cy="175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800"/>
              </a:spcBef>
              <a:defRPr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Made Alive</a:t>
            </a:r>
          </a:p>
        </p:txBody>
      </p:sp>
      <p:sp>
        <p:nvSpPr>
          <p:cNvPr id="880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881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882" name="Confidence In"/>
          <p:cNvSpPr txBox="1"/>
          <p:nvPr/>
        </p:nvSpPr>
        <p:spPr>
          <a:xfrm rot="18540000">
            <a:off x="17826142" y="846797"/>
            <a:ext cx="62992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Confidence In</a:t>
            </a:r>
          </a:p>
        </p:txBody>
      </p:sp>
      <p:sp>
        <p:nvSpPr>
          <p:cNvPr id="883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884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5" grpId="2" animBg="1" advAuto="0"/>
      <p:bldP spid="875" grpId="1" animBg="1" advAuto="0"/>
      <p:bldP spid="876" grpId="3" animBg="1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887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888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889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890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ctr" defTabSz="1828800" rtl="0" eaLnBrk="1" fontAlgn="auto" latinLnBrk="0" hangingPunct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62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DEATH</a:t>
            </a:r>
          </a:p>
        </p:txBody>
      </p:sp>
      <p:sp>
        <p:nvSpPr>
          <p:cNvPr id="891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ctr" defTabSz="1828800" rtl="0" eaLnBrk="1" fontAlgn="auto" latinLnBrk="0" hangingPunct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62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LIFE</a:t>
            </a:r>
          </a:p>
        </p:txBody>
      </p:sp>
      <p:sp>
        <p:nvSpPr>
          <p:cNvPr id="892" name="Crossed Over From  Death To Life"/>
          <p:cNvSpPr txBox="1"/>
          <p:nvPr/>
        </p:nvSpPr>
        <p:spPr>
          <a:xfrm>
            <a:off x="14622895" y="11141986"/>
            <a:ext cx="7395441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pPr marL="521368" marR="0" lvl="0" indent="-521368" algn="l" defTabSz="821531" rtl="0" eaLnBrk="1" fontAlgn="auto" latinLnBrk="0" hangingPunct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sz="6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sym typeface="Helvetica Light"/>
              </a:rPr>
              <a:t>Crossed Over From  </a:t>
            </a:r>
            <a:r>
              <a:rPr kumimoji="0" lang="en-US" sz="6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sym typeface="Helvetica Light"/>
              </a:rPr>
              <a:t>  </a:t>
            </a:r>
            <a:r>
              <a:rPr kumimoji="0" sz="6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sym typeface="Helvetica Light"/>
              </a:rPr>
              <a:t>Death To Life</a:t>
            </a:r>
          </a:p>
        </p:txBody>
      </p:sp>
      <p:sp>
        <p:nvSpPr>
          <p:cNvPr id="893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pPr marL="521368" marR="0" lvl="0" indent="-521368" algn="l" defTabSz="821531" rtl="0" eaLnBrk="1" fontAlgn="auto" latinLnBrk="0" hangingPunct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sz="6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sym typeface="Helvetica Light"/>
              </a:rPr>
              <a:t>Eternal Life</a:t>
            </a:r>
          </a:p>
        </p:txBody>
      </p:sp>
      <p:sp>
        <p:nvSpPr>
          <p:cNvPr id="894" name="No Condemnation"/>
          <p:cNvSpPr txBox="1"/>
          <p:nvPr/>
        </p:nvSpPr>
        <p:spPr>
          <a:xfrm>
            <a:off x="14648801" y="94294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pPr marL="521368" marR="0" lvl="0" indent="-521368" algn="l" defTabSz="821531" rtl="0" eaLnBrk="1" fontAlgn="auto" latinLnBrk="0" hangingPunct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sz="6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sym typeface="Helvetica Light"/>
              </a:rPr>
              <a:t>No Condemnation</a:t>
            </a:r>
          </a:p>
        </p:txBody>
      </p:sp>
      <p:sp>
        <p:nvSpPr>
          <p:cNvPr id="895" name="Line"/>
          <p:cNvSpPr/>
          <p:nvPr/>
        </p:nvSpPr>
        <p:spPr>
          <a:xfrm>
            <a:off x="9229011" y="11734124"/>
            <a:ext cx="28098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896" name="Line"/>
          <p:cNvSpPr/>
          <p:nvPr/>
        </p:nvSpPr>
        <p:spPr>
          <a:xfrm>
            <a:off x="11737261" y="11734124"/>
            <a:ext cx="3176" cy="7874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897" name="Line"/>
          <p:cNvSpPr/>
          <p:nvPr/>
        </p:nvSpPr>
        <p:spPr>
          <a:xfrm flipH="1">
            <a:off x="9229011" y="12521524"/>
            <a:ext cx="250825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898" name="Line"/>
          <p:cNvSpPr/>
          <p:nvPr/>
        </p:nvSpPr>
        <p:spPr>
          <a:xfrm flipV="1">
            <a:off x="11537236" y="12521523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899" name="Line"/>
          <p:cNvSpPr/>
          <p:nvPr/>
        </p:nvSpPr>
        <p:spPr>
          <a:xfrm flipH="1">
            <a:off x="9378236" y="13416874"/>
            <a:ext cx="2209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00" name="Line"/>
          <p:cNvSpPr/>
          <p:nvPr/>
        </p:nvSpPr>
        <p:spPr>
          <a:xfrm>
            <a:off x="9127411" y="10835599"/>
            <a:ext cx="29114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01" name="Line"/>
          <p:cNvSpPr/>
          <p:nvPr/>
        </p:nvSpPr>
        <p:spPr>
          <a:xfrm>
            <a:off x="10330736" y="10835599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02" name="Line"/>
          <p:cNvSpPr/>
          <p:nvPr/>
        </p:nvSpPr>
        <p:spPr>
          <a:xfrm>
            <a:off x="11035586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03" name="Line"/>
          <p:cNvSpPr/>
          <p:nvPr/>
        </p:nvSpPr>
        <p:spPr>
          <a:xfrm>
            <a:off x="9730661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04" name="Line"/>
          <p:cNvSpPr/>
          <p:nvPr/>
        </p:nvSpPr>
        <p:spPr>
          <a:xfrm>
            <a:off x="10330736" y="12521523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05" name="Line"/>
          <p:cNvSpPr/>
          <p:nvPr/>
        </p:nvSpPr>
        <p:spPr>
          <a:xfrm>
            <a:off x="12034087" y="10835599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06" name="Not   By Works"/>
          <p:cNvSpPr txBox="1"/>
          <p:nvPr/>
        </p:nvSpPr>
        <p:spPr>
          <a:xfrm>
            <a:off x="8935323" y="10740349"/>
            <a:ext cx="2921001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/>
          <a:p>
            <a:pPr marL="57150" marR="57150" lvl="0" indent="0" algn="ctr" defTabSz="1828800" rtl="0" eaLnBrk="1" fontAlgn="auto" latinLnBrk="0" hangingPunct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kumimoji="0" sz="5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kumimoji="0" sz="5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Not   By Works</a:t>
            </a:r>
          </a:p>
        </p:txBody>
      </p:sp>
      <p:sp>
        <p:nvSpPr>
          <p:cNvPr id="907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08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09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0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1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2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3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4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5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6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7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8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19" name="HEAR"/>
          <p:cNvSpPr txBox="1"/>
          <p:nvPr/>
        </p:nvSpPr>
        <p:spPr>
          <a:xfrm>
            <a:off x="7093339" y="2505948"/>
            <a:ext cx="3073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l" defTabSz="1828800" rtl="0" eaLnBrk="1" fontAlgn="auto" latinLnBrk="0" hangingPunct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6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HEAR</a:t>
            </a:r>
          </a:p>
        </p:txBody>
      </p:sp>
      <p:sp>
        <p:nvSpPr>
          <p:cNvPr id="920" name="Line"/>
          <p:cNvSpPr/>
          <p:nvPr/>
        </p:nvSpPr>
        <p:spPr>
          <a:xfrm flipH="1">
            <a:off x="6570392" y="3589813"/>
            <a:ext cx="3352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21" name="Line"/>
          <p:cNvSpPr/>
          <p:nvPr/>
        </p:nvSpPr>
        <p:spPr>
          <a:xfrm rot="16200000">
            <a:off x="11249327" y="-993627"/>
            <a:ext cx="1219201" cy="395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4611"/>
                  <a:pt x="21600" y="10299"/>
                </a:cubicBezTo>
                <a:lnTo>
                  <a:pt x="21600" y="11301"/>
                </a:lnTo>
                <a:cubicBezTo>
                  <a:pt x="21600" y="16989"/>
                  <a:pt x="11929" y="21600"/>
                  <a:pt x="0" y="21600"/>
                </a:cubicBezTo>
              </a:path>
            </a:pathLst>
          </a:custGeom>
          <a:ln w="76200">
            <a:solidFill>
              <a:srgbClr val="000000"/>
            </a:solidFill>
          </a:ln>
        </p:spPr>
        <p:txBody>
          <a:bodyPr lIns="101600" tIns="101600" rIns="101600" bIns="101600" anchor="ctr"/>
          <a:lstStyle/>
          <a:p>
            <a:pPr marL="57150" marR="57150" lvl="0" indent="0" algn="l" defTabSz="1828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kumimoji="0" sz="4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Arial"/>
              <a:cs typeface="Arial"/>
              <a:sym typeface="Arial"/>
            </a:endParaRPr>
          </a:p>
        </p:txBody>
      </p:sp>
      <p:sp>
        <p:nvSpPr>
          <p:cNvPr id="922" name="Line"/>
          <p:cNvSpPr/>
          <p:nvPr/>
        </p:nvSpPr>
        <p:spPr>
          <a:xfrm>
            <a:off x="13848891" y="1468185"/>
            <a:ext cx="79522" cy="21291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23" name="Line"/>
          <p:cNvSpPr/>
          <p:nvPr/>
        </p:nvSpPr>
        <p:spPr>
          <a:xfrm flipH="1">
            <a:off x="9877813" y="1597698"/>
            <a:ext cx="1" cy="19716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24" name="Receive"/>
          <p:cNvSpPr txBox="1"/>
          <p:nvPr/>
        </p:nvSpPr>
        <p:spPr>
          <a:xfrm rot="20340000">
            <a:off x="4726159" y="1194077"/>
            <a:ext cx="4426520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 cap="all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l" defTabSz="1828800" rtl="0" eaLnBrk="1" fontAlgn="auto" latinLnBrk="0" hangingPunct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6500" b="1" i="0" u="none" strike="noStrike" kern="0" cap="all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Receive</a:t>
            </a:r>
          </a:p>
        </p:txBody>
      </p:sp>
      <p:sp>
        <p:nvSpPr>
          <p:cNvPr id="925" name="Repent"/>
          <p:cNvSpPr txBox="1"/>
          <p:nvPr/>
        </p:nvSpPr>
        <p:spPr>
          <a:xfrm rot="20460000">
            <a:off x="875249" y="907256"/>
            <a:ext cx="3683001" cy="1131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 cap="all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marL="57150" marR="57150" lvl="0" indent="0" algn="l" defTabSz="1828800" rtl="0" eaLnBrk="1" fontAlgn="auto" latinLnBrk="0" hangingPunct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6500" b="1" i="0" u="none" strike="noStrike" kern="0" cap="all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Helvetica"/>
                <a:cs typeface="Helvetica"/>
                <a:sym typeface="Helvetica"/>
              </a:rPr>
              <a:t>Repent</a:t>
            </a:r>
          </a:p>
        </p:txBody>
      </p:sp>
      <p:sp>
        <p:nvSpPr>
          <p:cNvPr id="926" name="BELIEVE"/>
          <p:cNvSpPr txBox="1"/>
          <p:nvPr/>
        </p:nvSpPr>
        <p:spPr>
          <a:xfrm>
            <a:off x="13900308" y="2505948"/>
            <a:ext cx="39878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l" defTabSz="1828800" rtl="0" eaLnBrk="1" fontAlgn="auto" latinLnBrk="0" hangingPunct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6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BELIEVE</a:t>
            </a:r>
          </a:p>
        </p:txBody>
      </p:sp>
      <p:sp>
        <p:nvSpPr>
          <p:cNvPr id="927" name="Line"/>
          <p:cNvSpPr/>
          <p:nvPr/>
        </p:nvSpPr>
        <p:spPr>
          <a:xfrm>
            <a:off x="13897892" y="3589813"/>
            <a:ext cx="36576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marL="0" marR="0" lvl="0" indent="0" algn="l" defTabSz="64293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  <p:sp>
        <p:nvSpPr>
          <p:cNvPr id="928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ctr" defTabSz="1828800" rtl="0" eaLnBrk="1" fontAlgn="auto" latinLnBrk="0" hangingPunct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John 14:6</a:t>
            </a:r>
          </a:p>
        </p:txBody>
      </p:sp>
      <p:sp>
        <p:nvSpPr>
          <p:cNvPr id="929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ctr" defTabSz="1828800" rtl="0" eaLnBrk="1" fontAlgn="auto" latinLnBrk="0" hangingPunct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53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Died for sins</a:t>
            </a:r>
          </a:p>
        </p:txBody>
      </p:sp>
      <p:sp>
        <p:nvSpPr>
          <p:cNvPr id="930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l" defTabSz="1828800" rtl="0" eaLnBrk="1" fontAlgn="auto" latinLnBrk="0" hangingPunct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53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Sinless</a:t>
            </a:r>
          </a:p>
        </p:txBody>
      </p:sp>
      <p:sp>
        <p:nvSpPr>
          <p:cNvPr id="931" name="Made Alive"/>
          <p:cNvSpPr txBox="1"/>
          <p:nvPr/>
        </p:nvSpPr>
        <p:spPr>
          <a:xfrm>
            <a:off x="12203607" y="4144107"/>
            <a:ext cx="2503605" cy="175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800"/>
              </a:spcBef>
              <a:defRPr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ctr" defTabSz="1828800" rtl="0" eaLnBrk="1" fontAlgn="auto" latinLnBrk="0" hangingPunct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5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Made Alive</a:t>
            </a:r>
          </a:p>
        </p:txBody>
      </p:sp>
      <p:sp>
        <p:nvSpPr>
          <p:cNvPr id="932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l" defTabSz="1828800" rtl="0" eaLnBrk="1" fontAlgn="auto" latinLnBrk="0" hangingPunct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Man</a:t>
            </a:r>
          </a:p>
        </p:txBody>
      </p:sp>
      <p:sp>
        <p:nvSpPr>
          <p:cNvPr id="933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57150" marR="57150" lvl="0" indent="0" algn="l" defTabSz="1828800" rtl="0" eaLnBrk="1" fontAlgn="auto" latinLnBrk="0" hangingPunct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cs typeface="Arial"/>
                <a:sym typeface="Arial"/>
              </a:rPr>
              <a:t>God</a:t>
            </a:r>
          </a:p>
        </p:txBody>
      </p:sp>
      <p:sp>
        <p:nvSpPr>
          <p:cNvPr id="934" name="Forever Separated From                                   God’s Loving Presence"/>
          <p:cNvSpPr txBox="1"/>
          <p:nvPr/>
        </p:nvSpPr>
        <p:spPr>
          <a:xfrm>
            <a:off x="495901" y="1099281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800"/>
            </a:lvl1pPr>
          </a:lstStyle>
          <a:p>
            <a:pPr marL="521368" marR="0" lvl="0" indent="-521368" algn="l" defTabSz="821531" rtl="0" eaLnBrk="1" fontAlgn="auto" latinLnBrk="0" hangingPunct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/>
            </a:pPr>
            <a:r>
              <a:rPr kumimoji="0" sz="5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sym typeface="Helvetica Light"/>
              </a:rPr>
              <a:t>Forever Separated From                                   God’s Loving Presence</a:t>
            </a:r>
          </a:p>
        </p:txBody>
      </p:sp>
      <p:sp>
        <p:nvSpPr>
          <p:cNvPr id="935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pPr marL="521368" marR="0" lvl="0" indent="-521368" algn="l" defTabSz="821531" rtl="0" eaLnBrk="1" fontAlgn="auto" latinLnBrk="0" hangingPunct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sz="5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sym typeface="Helvetica Light"/>
              </a:rPr>
              <a:t>Face Judgment</a:t>
            </a:r>
          </a:p>
        </p:txBody>
      </p:sp>
      <p:sp>
        <p:nvSpPr>
          <p:cNvPr id="936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pPr marL="521368" marR="0" lvl="0" indent="-521368" algn="l" defTabSz="821531" rtl="0" eaLnBrk="1" fontAlgn="auto" latinLnBrk="0" hangingPunct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sz="5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sym typeface="Helvetica Light"/>
              </a:rPr>
              <a:t>All Must Die</a:t>
            </a:r>
          </a:p>
        </p:txBody>
      </p:sp>
      <p:sp>
        <p:nvSpPr>
          <p:cNvPr id="937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pPr marL="521368" marR="0" lvl="0" indent="-521368" algn="l" defTabSz="821531" rtl="0" eaLnBrk="1" fontAlgn="auto" latinLnBrk="0" hangingPunct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sz="5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sym typeface="Helvetica Light"/>
              </a:rPr>
              <a:t>All Have Sinned</a:t>
            </a:r>
          </a:p>
        </p:txBody>
      </p:sp>
      <p:sp>
        <p:nvSpPr>
          <p:cNvPr id="2" name="Trust In">
            <a:extLst>
              <a:ext uri="{FF2B5EF4-FFF2-40B4-BE49-F238E27FC236}">
                <a16:creationId xmlns:a16="http://schemas.microsoft.com/office/drawing/2014/main" id="{9E1461BB-8EBC-1498-1457-ACFFA4A8E5F4}"/>
              </a:ext>
            </a:extLst>
          </p:cNvPr>
          <p:cNvSpPr txBox="1"/>
          <p:nvPr/>
        </p:nvSpPr>
        <p:spPr>
          <a:xfrm rot="18720000">
            <a:off x="15634575" y="412230"/>
            <a:ext cx="42926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Trust In</a:t>
            </a:r>
          </a:p>
        </p:txBody>
      </p:sp>
      <p:sp>
        <p:nvSpPr>
          <p:cNvPr id="3" name="Faith In">
            <a:extLst>
              <a:ext uri="{FF2B5EF4-FFF2-40B4-BE49-F238E27FC236}">
                <a16:creationId xmlns:a16="http://schemas.microsoft.com/office/drawing/2014/main" id="{34342482-9EB3-C7AB-60B0-DB6591745F92}"/>
              </a:ext>
            </a:extLst>
          </p:cNvPr>
          <p:cNvSpPr txBox="1"/>
          <p:nvPr/>
        </p:nvSpPr>
        <p:spPr>
          <a:xfrm rot="18600000">
            <a:off x="17041983" y="339431"/>
            <a:ext cx="41402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Faith In</a:t>
            </a:r>
          </a:p>
        </p:txBody>
      </p:sp>
      <p:sp>
        <p:nvSpPr>
          <p:cNvPr id="4" name="Rely On">
            <a:extLst>
              <a:ext uri="{FF2B5EF4-FFF2-40B4-BE49-F238E27FC236}">
                <a16:creationId xmlns:a16="http://schemas.microsoft.com/office/drawing/2014/main" id="{B1B61020-A0B1-21A7-06B7-486320B69D46}"/>
              </a:ext>
            </a:extLst>
          </p:cNvPr>
          <p:cNvSpPr txBox="1"/>
          <p:nvPr/>
        </p:nvSpPr>
        <p:spPr>
          <a:xfrm rot="18660000">
            <a:off x="18046586" y="514186"/>
            <a:ext cx="39878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Rely On</a:t>
            </a:r>
          </a:p>
        </p:txBody>
      </p:sp>
      <p:sp>
        <p:nvSpPr>
          <p:cNvPr id="5" name="Confidence In">
            <a:extLst>
              <a:ext uri="{FF2B5EF4-FFF2-40B4-BE49-F238E27FC236}">
                <a16:creationId xmlns:a16="http://schemas.microsoft.com/office/drawing/2014/main" id="{F52EB2C5-0D8C-5A6A-C910-7515F6C849EC}"/>
              </a:ext>
            </a:extLst>
          </p:cNvPr>
          <p:cNvSpPr txBox="1"/>
          <p:nvPr/>
        </p:nvSpPr>
        <p:spPr>
          <a:xfrm rot="18540000">
            <a:off x="17826142" y="846797"/>
            <a:ext cx="6299201" cy="9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300"/>
              </a:spcBef>
              <a:defRPr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Confidence 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Line"/>
          <p:cNvSpPr/>
          <p:nvPr/>
        </p:nvSpPr>
        <p:spPr>
          <a:xfrm>
            <a:off x="-318063" y="1489540"/>
            <a:ext cx="1738002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3" name="Line"/>
          <p:cNvSpPr/>
          <p:nvPr/>
        </p:nvSpPr>
        <p:spPr>
          <a:xfrm>
            <a:off x="21927046" y="1487792"/>
            <a:ext cx="9767923" cy="1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4" name="Man"/>
          <p:cNvSpPr txBox="1"/>
          <p:nvPr/>
        </p:nvSpPr>
        <p:spPr>
          <a:xfrm>
            <a:off x="522341" y="241559"/>
            <a:ext cx="27686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105" name="Line"/>
          <p:cNvSpPr/>
          <p:nvPr/>
        </p:nvSpPr>
        <p:spPr>
          <a:xfrm>
            <a:off x="17020159" y="1541659"/>
            <a:ext cx="643283" cy="12227379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" name="Line"/>
          <p:cNvSpPr/>
          <p:nvPr/>
        </p:nvSpPr>
        <p:spPr>
          <a:xfrm flipH="1">
            <a:off x="21137029" y="1543084"/>
            <a:ext cx="849697" cy="12224529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7" name="Man’s Predicament"/>
          <p:cNvSpPr txBox="1"/>
          <p:nvPr/>
        </p:nvSpPr>
        <p:spPr>
          <a:xfrm rot="20820000">
            <a:off x="12553381" y="1518881"/>
            <a:ext cx="9576840" cy="1167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7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0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1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2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3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944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945" name="Crossed Over From  Death To Life"/>
          <p:cNvSpPr txBox="1"/>
          <p:nvPr/>
        </p:nvSpPr>
        <p:spPr>
          <a:xfrm>
            <a:off x="14622896" y="11141986"/>
            <a:ext cx="7520132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rPr dirty="0"/>
              <a:t>Crossed Over From </a:t>
            </a:r>
            <a:r>
              <a:rPr lang="en-US" dirty="0"/>
              <a:t>  </a:t>
            </a:r>
            <a:r>
              <a:rPr dirty="0"/>
              <a:t> Death To Life</a:t>
            </a:r>
          </a:p>
        </p:txBody>
      </p:sp>
      <p:sp>
        <p:nvSpPr>
          <p:cNvPr id="946" name="Eternal Life"/>
          <p:cNvSpPr txBox="1"/>
          <p:nvPr/>
        </p:nvSpPr>
        <p:spPr>
          <a:xfrm>
            <a:off x="14650874" y="73198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Eternal Life</a:t>
            </a:r>
          </a:p>
        </p:txBody>
      </p:sp>
      <p:sp>
        <p:nvSpPr>
          <p:cNvPr id="947" name="No Condemnation"/>
          <p:cNvSpPr txBox="1"/>
          <p:nvPr/>
        </p:nvSpPr>
        <p:spPr>
          <a:xfrm>
            <a:off x="14648801" y="94294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000"/>
            </a:lvl1pPr>
          </a:lstStyle>
          <a:p>
            <a:r>
              <a:t>No Condemnation</a:t>
            </a:r>
          </a:p>
        </p:txBody>
      </p:sp>
      <p:sp>
        <p:nvSpPr>
          <p:cNvPr id="948" name="Line"/>
          <p:cNvSpPr/>
          <p:nvPr/>
        </p:nvSpPr>
        <p:spPr>
          <a:xfrm>
            <a:off x="9229011" y="11734124"/>
            <a:ext cx="28098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9" name="Line"/>
          <p:cNvSpPr/>
          <p:nvPr/>
        </p:nvSpPr>
        <p:spPr>
          <a:xfrm>
            <a:off x="11737261" y="11734124"/>
            <a:ext cx="3176" cy="7874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0" name="Line"/>
          <p:cNvSpPr/>
          <p:nvPr/>
        </p:nvSpPr>
        <p:spPr>
          <a:xfrm flipH="1">
            <a:off x="9229011" y="12521524"/>
            <a:ext cx="250825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1" name="Line"/>
          <p:cNvSpPr/>
          <p:nvPr/>
        </p:nvSpPr>
        <p:spPr>
          <a:xfrm flipV="1">
            <a:off x="11537236" y="12521523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2" name="Line"/>
          <p:cNvSpPr/>
          <p:nvPr/>
        </p:nvSpPr>
        <p:spPr>
          <a:xfrm flipH="1">
            <a:off x="9378236" y="13416874"/>
            <a:ext cx="2209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3" name="Line"/>
          <p:cNvSpPr/>
          <p:nvPr/>
        </p:nvSpPr>
        <p:spPr>
          <a:xfrm>
            <a:off x="9127411" y="10835599"/>
            <a:ext cx="29114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4" name="Line"/>
          <p:cNvSpPr/>
          <p:nvPr/>
        </p:nvSpPr>
        <p:spPr>
          <a:xfrm>
            <a:off x="10330736" y="10835599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5" name="Line"/>
          <p:cNvSpPr/>
          <p:nvPr/>
        </p:nvSpPr>
        <p:spPr>
          <a:xfrm>
            <a:off x="11035586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6" name="Line"/>
          <p:cNvSpPr/>
          <p:nvPr/>
        </p:nvSpPr>
        <p:spPr>
          <a:xfrm>
            <a:off x="9730661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7" name="Line"/>
          <p:cNvSpPr/>
          <p:nvPr/>
        </p:nvSpPr>
        <p:spPr>
          <a:xfrm>
            <a:off x="10330736" y="12521523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8" name="Line"/>
          <p:cNvSpPr/>
          <p:nvPr/>
        </p:nvSpPr>
        <p:spPr>
          <a:xfrm>
            <a:off x="12034087" y="10835599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9" name="Not   By Works"/>
          <p:cNvSpPr txBox="1"/>
          <p:nvPr/>
        </p:nvSpPr>
        <p:spPr>
          <a:xfrm>
            <a:off x="8935323" y="10740349"/>
            <a:ext cx="2921001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3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4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5400" b="1">
                <a:latin typeface="Helvetica"/>
                <a:ea typeface="Helvetica"/>
                <a:cs typeface="Helvetica"/>
                <a:sym typeface="Helvetica"/>
              </a:rPr>
              <a:t>Not   By Works</a:t>
            </a:r>
          </a:p>
        </p:txBody>
      </p:sp>
      <p:sp>
        <p:nvSpPr>
          <p:cNvPr id="960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1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2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3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4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5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6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7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8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9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0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1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2" name="John 14:6"/>
          <p:cNvSpPr txBox="1"/>
          <p:nvPr/>
        </p:nvSpPr>
        <p:spPr>
          <a:xfrm>
            <a:off x="10855369" y="2026935"/>
            <a:ext cx="1911262" cy="167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John 14:6</a:t>
            </a:r>
          </a:p>
        </p:txBody>
      </p:sp>
      <p:sp>
        <p:nvSpPr>
          <p:cNvPr id="973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974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975" name="Made Alive"/>
          <p:cNvSpPr txBox="1"/>
          <p:nvPr/>
        </p:nvSpPr>
        <p:spPr>
          <a:xfrm>
            <a:off x="12203607" y="4144107"/>
            <a:ext cx="2503605" cy="175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800"/>
              </a:spcBef>
              <a:defRPr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Made Alive</a:t>
            </a:r>
          </a:p>
        </p:txBody>
      </p:sp>
      <p:sp>
        <p:nvSpPr>
          <p:cNvPr id="976" name="Which Side Are You On?"/>
          <p:cNvSpPr txBox="1"/>
          <p:nvPr/>
        </p:nvSpPr>
        <p:spPr>
          <a:xfrm>
            <a:off x="6553567" y="141477"/>
            <a:ext cx="10964217" cy="15247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3700"/>
              </a:spcBef>
              <a:defRPr sz="70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Which Side Are You On?</a:t>
            </a:r>
          </a:p>
        </p:txBody>
      </p:sp>
      <p:sp>
        <p:nvSpPr>
          <p:cNvPr id="977" name="Are You Here?"/>
          <p:cNvSpPr txBox="1"/>
          <p:nvPr/>
        </p:nvSpPr>
        <p:spPr>
          <a:xfrm>
            <a:off x="567818" y="1406145"/>
            <a:ext cx="6203788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Are You Here?</a:t>
            </a:r>
          </a:p>
        </p:txBody>
      </p:sp>
      <p:sp>
        <p:nvSpPr>
          <p:cNvPr id="978" name="Are You Here?"/>
          <p:cNvSpPr txBox="1"/>
          <p:nvPr/>
        </p:nvSpPr>
        <p:spPr>
          <a:xfrm>
            <a:off x="17294888" y="1383981"/>
            <a:ext cx="6203788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Are You Here?</a:t>
            </a:r>
          </a:p>
        </p:txBody>
      </p:sp>
      <p:sp>
        <p:nvSpPr>
          <p:cNvPr id="979" name="Man"/>
          <p:cNvSpPr txBox="1"/>
          <p:nvPr/>
        </p:nvSpPr>
        <p:spPr>
          <a:xfrm>
            <a:off x="451324" y="28956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980" name="God"/>
          <p:cNvSpPr txBox="1"/>
          <p:nvPr/>
        </p:nvSpPr>
        <p:spPr>
          <a:xfrm>
            <a:off x="21788620" y="29083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981" name="Forever Separated From                                   God’s Loving Presence"/>
          <p:cNvSpPr txBox="1"/>
          <p:nvPr/>
        </p:nvSpPr>
        <p:spPr>
          <a:xfrm>
            <a:off x="495901" y="1099281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8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982" name="Face Judgment"/>
          <p:cNvSpPr txBox="1"/>
          <p:nvPr/>
        </p:nvSpPr>
        <p:spPr>
          <a:xfrm>
            <a:off x="483232" y="9429660"/>
            <a:ext cx="9779001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Face Judgment</a:t>
            </a:r>
          </a:p>
        </p:txBody>
      </p:sp>
      <p:sp>
        <p:nvSpPr>
          <p:cNvPr id="983" name="All Must Die"/>
          <p:cNvSpPr txBox="1"/>
          <p:nvPr/>
        </p:nvSpPr>
        <p:spPr>
          <a:xfrm>
            <a:off x="485778" y="7553807"/>
            <a:ext cx="5969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Must Die</a:t>
            </a:r>
          </a:p>
        </p:txBody>
      </p:sp>
      <p:sp>
        <p:nvSpPr>
          <p:cNvPr id="984" name="All Have Sinned"/>
          <p:cNvSpPr txBox="1"/>
          <p:nvPr/>
        </p:nvSpPr>
        <p:spPr>
          <a:xfrm>
            <a:off x="466270" y="5634751"/>
            <a:ext cx="11058267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800"/>
            </a:lvl1pPr>
          </a:lstStyle>
          <a:p>
            <a:r>
              <a:t>All Have Sinned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23" presetClass="entr" presetSubtype="16" fill="hold" grpId="3" nodeType="afterEffect">
                                  <p:stCondLst>
                                    <p:cond delay="1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" grpId="1" animBg="1" advAuto="0"/>
      <p:bldP spid="977" grpId="3" animBg="1" advAuto="0"/>
      <p:bldP spid="978" grpId="2" animBg="1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Lord"/>
          <p:cNvSpPr txBox="1"/>
          <p:nvPr/>
        </p:nvSpPr>
        <p:spPr>
          <a:xfrm>
            <a:off x="14322781" y="2706763"/>
            <a:ext cx="41402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Lord</a:t>
            </a:r>
          </a:p>
        </p:txBody>
      </p:sp>
      <p:sp>
        <p:nvSpPr>
          <p:cNvPr id="986" name="Justified"/>
          <p:cNvSpPr txBox="1"/>
          <p:nvPr/>
        </p:nvSpPr>
        <p:spPr>
          <a:xfrm>
            <a:off x="14322781" y="3957545"/>
            <a:ext cx="3803828" cy="946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Justified</a:t>
            </a:r>
          </a:p>
        </p:txBody>
      </p:sp>
      <p:sp>
        <p:nvSpPr>
          <p:cNvPr id="987" name="Line"/>
          <p:cNvSpPr/>
          <p:nvPr/>
        </p:nvSpPr>
        <p:spPr>
          <a:xfrm>
            <a:off x="-215835" y="73310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88" name="Line"/>
          <p:cNvSpPr/>
          <p:nvPr/>
        </p:nvSpPr>
        <p:spPr>
          <a:xfrm>
            <a:off x="14628434" y="73279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89" name="Man"/>
          <p:cNvSpPr txBox="1"/>
          <p:nvPr/>
        </p:nvSpPr>
        <p:spPr>
          <a:xfrm>
            <a:off x="146524" y="61087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990" name="God"/>
          <p:cNvSpPr txBox="1"/>
          <p:nvPr/>
        </p:nvSpPr>
        <p:spPr>
          <a:xfrm>
            <a:off x="22131520" y="61087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991" name="Line"/>
          <p:cNvSpPr/>
          <p:nvPr/>
        </p:nvSpPr>
        <p:spPr>
          <a:xfrm>
            <a:off x="8831596" y="73831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2" name="Line"/>
          <p:cNvSpPr/>
          <p:nvPr/>
        </p:nvSpPr>
        <p:spPr>
          <a:xfrm flipH="1">
            <a:off x="14172441" y="73831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3" name="DEATH"/>
          <p:cNvSpPr txBox="1"/>
          <p:nvPr/>
        </p:nvSpPr>
        <p:spPr>
          <a:xfrm>
            <a:off x="5362337" y="73279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994" name="LIFE"/>
          <p:cNvSpPr txBox="1"/>
          <p:nvPr/>
        </p:nvSpPr>
        <p:spPr>
          <a:xfrm>
            <a:off x="14854242" y="73279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995" name="All Must Die"/>
          <p:cNvSpPr txBox="1"/>
          <p:nvPr/>
        </p:nvSpPr>
        <p:spPr>
          <a:xfrm>
            <a:off x="617184" y="9186703"/>
            <a:ext cx="5969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500"/>
            </a:lvl1pPr>
          </a:lstStyle>
          <a:p>
            <a:r>
              <a:t>All Must Die</a:t>
            </a:r>
          </a:p>
        </p:txBody>
      </p:sp>
      <p:sp>
        <p:nvSpPr>
          <p:cNvPr id="996" name="All Have Sinned"/>
          <p:cNvSpPr txBox="1"/>
          <p:nvPr/>
        </p:nvSpPr>
        <p:spPr>
          <a:xfrm>
            <a:off x="644070" y="8263652"/>
            <a:ext cx="9169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500"/>
            </a:lvl1pPr>
          </a:lstStyle>
          <a:p>
            <a:r>
              <a:t>All Have Sinned</a:t>
            </a:r>
          </a:p>
        </p:txBody>
      </p:sp>
      <p:sp>
        <p:nvSpPr>
          <p:cNvPr id="997" name="Face Judgment"/>
          <p:cNvSpPr txBox="1"/>
          <p:nvPr/>
        </p:nvSpPr>
        <p:spPr>
          <a:xfrm>
            <a:off x="623623" y="10087295"/>
            <a:ext cx="7108177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500"/>
            </a:lvl1pPr>
          </a:lstStyle>
          <a:p>
            <a:r>
              <a:t>Face Judgment</a:t>
            </a:r>
          </a:p>
        </p:txBody>
      </p:sp>
      <p:sp>
        <p:nvSpPr>
          <p:cNvPr id="998" name="Forever Separated From                                   God’s Loving Presence"/>
          <p:cNvSpPr txBox="1"/>
          <p:nvPr/>
        </p:nvSpPr>
        <p:spPr>
          <a:xfrm>
            <a:off x="633354" y="1119947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5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999" name="Crossed Over From      Death To Life"/>
          <p:cNvSpPr txBox="1"/>
          <p:nvPr/>
        </p:nvSpPr>
        <p:spPr>
          <a:xfrm>
            <a:off x="14699096" y="10151386"/>
            <a:ext cx="6913996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600"/>
            </a:lvl1pPr>
          </a:lstStyle>
          <a:p>
            <a:r>
              <a:rPr dirty="0"/>
              <a:t>Crossed Over From      </a:t>
            </a:r>
            <a:r>
              <a:rPr lang="en-US" dirty="0"/>
              <a:t> </a:t>
            </a:r>
            <a:r>
              <a:rPr dirty="0"/>
              <a:t>Death To Life</a:t>
            </a:r>
          </a:p>
        </p:txBody>
      </p:sp>
      <p:sp>
        <p:nvSpPr>
          <p:cNvPr id="1000" name="Eternal Life"/>
          <p:cNvSpPr txBox="1"/>
          <p:nvPr/>
        </p:nvSpPr>
        <p:spPr>
          <a:xfrm>
            <a:off x="14727074" y="83993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600"/>
            </a:lvl1pPr>
          </a:lstStyle>
          <a:p>
            <a:r>
              <a:t>Eternal Life</a:t>
            </a:r>
          </a:p>
        </p:txBody>
      </p:sp>
      <p:sp>
        <p:nvSpPr>
          <p:cNvPr id="1001" name="No Condemnation"/>
          <p:cNvSpPr txBox="1"/>
          <p:nvPr/>
        </p:nvSpPr>
        <p:spPr>
          <a:xfrm>
            <a:off x="14725001" y="92897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600"/>
            </a:lvl1pPr>
          </a:lstStyle>
          <a:p>
            <a:r>
              <a:t>No Condemnation</a:t>
            </a:r>
          </a:p>
        </p:txBody>
      </p:sp>
      <p:sp>
        <p:nvSpPr>
          <p:cNvPr id="1002" name="Line"/>
          <p:cNvSpPr/>
          <p:nvPr/>
        </p:nvSpPr>
        <p:spPr>
          <a:xfrm>
            <a:off x="9229011" y="14947224"/>
            <a:ext cx="28098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3" name="Line"/>
          <p:cNvSpPr/>
          <p:nvPr/>
        </p:nvSpPr>
        <p:spPr>
          <a:xfrm>
            <a:off x="11737261" y="14947224"/>
            <a:ext cx="3176" cy="7874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4" name="Line"/>
          <p:cNvSpPr/>
          <p:nvPr/>
        </p:nvSpPr>
        <p:spPr>
          <a:xfrm flipH="1">
            <a:off x="9229011" y="15734624"/>
            <a:ext cx="250825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5" name="Line"/>
          <p:cNvSpPr/>
          <p:nvPr/>
        </p:nvSpPr>
        <p:spPr>
          <a:xfrm flipV="1">
            <a:off x="11537236" y="15734624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6" name="Line"/>
          <p:cNvSpPr/>
          <p:nvPr/>
        </p:nvSpPr>
        <p:spPr>
          <a:xfrm flipH="1">
            <a:off x="9378236" y="16629974"/>
            <a:ext cx="2209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7" name="Line"/>
          <p:cNvSpPr/>
          <p:nvPr/>
        </p:nvSpPr>
        <p:spPr>
          <a:xfrm>
            <a:off x="9127411" y="14048699"/>
            <a:ext cx="29114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8" name="Line"/>
          <p:cNvSpPr/>
          <p:nvPr/>
        </p:nvSpPr>
        <p:spPr>
          <a:xfrm>
            <a:off x="10330736" y="14048699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9" name="Line"/>
          <p:cNvSpPr/>
          <p:nvPr/>
        </p:nvSpPr>
        <p:spPr>
          <a:xfrm>
            <a:off x="11035586" y="149472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0" name="Line"/>
          <p:cNvSpPr/>
          <p:nvPr/>
        </p:nvSpPr>
        <p:spPr>
          <a:xfrm>
            <a:off x="9730661" y="149472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1" name="Line"/>
          <p:cNvSpPr/>
          <p:nvPr/>
        </p:nvSpPr>
        <p:spPr>
          <a:xfrm>
            <a:off x="10330736" y="15734624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2" name="Line"/>
          <p:cNvSpPr/>
          <p:nvPr/>
        </p:nvSpPr>
        <p:spPr>
          <a:xfrm>
            <a:off x="12034087" y="14048699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3" name="Not   By Works"/>
          <p:cNvSpPr txBox="1"/>
          <p:nvPr/>
        </p:nvSpPr>
        <p:spPr>
          <a:xfrm>
            <a:off x="8935323" y="13953449"/>
            <a:ext cx="2921001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3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4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5400" b="1">
                <a:latin typeface="Helvetica"/>
                <a:ea typeface="Helvetica"/>
                <a:cs typeface="Helvetica"/>
                <a:sym typeface="Helvetica"/>
              </a:rPr>
              <a:t>Not   By Works</a:t>
            </a:r>
          </a:p>
        </p:txBody>
      </p:sp>
      <p:sp>
        <p:nvSpPr>
          <p:cNvPr id="1014" name="Line"/>
          <p:cNvSpPr/>
          <p:nvPr/>
        </p:nvSpPr>
        <p:spPr>
          <a:xfrm flipV="1">
            <a:off x="8802620" y="73469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5" name="Line"/>
          <p:cNvSpPr/>
          <p:nvPr/>
        </p:nvSpPr>
        <p:spPr>
          <a:xfrm flipH="1" flipV="1">
            <a:off x="12673987" y="73469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6" name="Line"/>
          <p:cNvSpPr/>
          <p:nvPr/>
        </p:nvSpPr>
        <p:spPr>
          <a:xfrm flipV="1">
            <a:off x="12750800" y="5194300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7" name="Line"/>
          <p:cNvSpPr/>
          <p:nvPr/>
        </p:nvSpPr>
        <p:spPr>
          <a:xfrm flipV="1">
            <a:off x="10934700" y="5194300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8" name="Line"/>
          <p:cNvSpPr/>
          <p:nvPr/>
        </p:nvSpPr>
        <p:spPr>
          <a:xfrm flipV="1">
            <a:off x="8870345" y="9007474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9" name="Line"/>
          <p:cNvSpPr/>
          <p:nvPr/>
        </p:nvSpPr>
        <p:spPr>
          <a:xfrm flipV="1">
            <a:off x="12687300" y="9007475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20" name="Line"/>
          <p:cNvSpPr/>
          <p:nvPr/>
        </p:nvSpPr>
        <p:spPr>
          <a:xfrm flipH="1">
            <a:off x="10899774" y="89305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21" name="Line"/>
          <p:cNvSpPr/>
          <p:nvPr/>
        </p:nvSpPr>
        <p:spPr>
          <a:xfrm flipH="1">
            <a:off x="12750799" y="90042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22" name="Line"/>
          <p:cNvSpPr/>
          <p:nvPr/>
        </p:nvSpPr>
        <p:spPr>
          <a:xfrm flipH="1">
            <a:off x="10896600" y="13388974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23" name="Line"/>
          <p:cNvSpPr/>
          <p:nvPr/>
        </p:nvSpPr>
        <p:spPr>
          <a:xfrm>
            <a:off x="10896600" y="52645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24" name="Line"/>
          <p:cNvSpPr/>
          <p:nvPr/>
        </p:nvSpPr>
        <p:spPr>
          <a:xfrm flipH="1" flipV="1">
            <a:off x="8845845" y="72876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25" name="Line"/>
          <p:cNvSpPr/>
          <p:nvPr/>
        </p:nvSpPr>
        <p:spPr>
          <a:xfrm flipV="1">
            <a:off x="14578671" y="7294150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26" name="Jesus  THE WAY"/>
          <p:cNvSpPr txBox="1"/>
          <p:nvPr/>
        </p:nvSpPr>
        <p:spPr>
          <a:xfrm>
            <a:off x="9865027" y="7137297"/>
            <a:ext cx="3987801" cy="1810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200"/>
              </a:spcBef>
              <a:defRPr sz="6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Jesus  THE WAY</a:t>
            </a:r>
          </a:p>
        </p:txBody>
      </p:sp>
      <p:sp>
        <p:nvSpPr>
          <p:cNvPr id="1027" name="Romans 10:9-10,13"/>
          <p:cNvSpPr txBox="1"/>
          <p:nvPr/>
        </p:nvSpPr>
        <p:spPr>
          <a:xfrm>
            <a:off x="13674185" y="511738"/>
            <a:ext cx="7797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10:9-10,13</a:t>
            </a:r>
          </a:p>
        </p:txBody>
      </p:sp>
      <p:sp>
        <p:nvSpPr>
          <p:cNvPr id="1028" name="Saved"/>
          <p:cNvSpPr txBox="1"/>
          <p:nvPr/>
        </p:nvSpPr>
        <p:spPr>
          <a:xfrm>
            <a:off x="14263147" y="1580142"/>
            <a:ext cx="38354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Saved</a:t>
            </a:r>
          </a:p>
        </p:txBody>
      </p:sp>
      <p:sp>
        <p:nvSpPr>
          <p:cNvPr id="1030" name="Call"/>
          <p:cNvSpPr txBox="1"/>
          <p:nvPr/>
        </p:nvSpPr>
        <p:spPr>
          <a:xfrm>
            <a:off x="14322781" y="5130557"/>
            <a:ext cx="35306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Call</a:t>
            </a:r>
          </a:p>
        </p:txBody>
      </p:sp>
      <p:sp>
        <p:nvSpPr>
          <p:cNvPr id="1031" name="(Matt 1:21)"/>
          <p:cNvSpPr txBox="1"/>
          <p:nvPr/>
        </p:nvSpPr>
        <p:spPr>
          <a:xfrm>
            <a:off x="18016388" y="1434817"/>
            <a:ext cx="4549511" cy="1303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1900"/>
              </a:spcBef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(Matt 1:21)</a:t>
            </a:r>
          </a:p>
        </p:txBody>
      </p:sp>
      <p:sp>
        <p:nvSpPr>
          <p:cNvPr id="1034" name="9 That if you confess with your mouth, “Jesus is Lord,”              and believe in your heart           that God raised him from the dead,          you will be saved."/>
          <p:cNvSpPr txBox="1"/>
          <p:nvPr/>
        </p:nvSpPr>
        <p:spPr>
          <a:xfrm>
            <a:off x="104709" y="385916"/>
            <a:ext cx="13118033" cy="487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600"/>
              </a:spcBef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000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9</a:t>
            </a:r>
            <a:r>
              <a:rPr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That if you confess with your mouth, “</a:t>
            </a:r>
            <a:r>
              <a:rPr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Jesus is Lord</a:t>
            </a:r>
            <a:r>
              <a:rPr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,”              and believe in your heart           that God raised him from the dead,          you will be </a:t>
            </a:r>
            <a:r>
              <a:rPr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saved.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3" presetClass="entr" presetSubtype="16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3" presetClass="entr" presetSubtype="16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7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65000" y="6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6" presetClass="emph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1000" fill="hold"/>
                                        <p:tgtEl>
                                          <p:spTgt spid="10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10" animBg="1" advAuto="0"/>
      <p:bldP spid="1033" grpId="11" animBg="1"/>
      <p:bldP spid="986" grpId="4" animBg="1" advAuto="0"/>
      <p:bldP spid="1027" grpId="1" animBg="1" advAuto="0"/>
      <p:bldP spid="1028" grpId="0" animBg="1"/>
      <p:bldP spid="1028" grpId="1" animBg="1"/>
      <p:bldP spid="1028" grpId="2" animBg="1"/>
      <p:bldP spid="1030" grpId="5" animBg="1" advAuto="0"/>
      <p:bldP spid="1031" grpId="8" animBg="1" advAuto="0"/>
      <p:bldP spid="1034" grpId="7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Line"/>
          <p:cNvSpPr/>
          <p:nvPr/>
        </p:nvSpPr>
        <p:spPr>
          <a:xfrm>
            <a:off x="-215835" y="73310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37" name="Line"/>
          <p:cNvSpPr/>
          <p:nvPr/>
        </p:nvSpPr>
        <p:spPr>
          <a:xfrm>
            <a:off x="14628434" y="73279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38" name="Man"/>
          <p:cNvSpPr txBox="1"/>
          <p:nvPr/>
        </p:nvSpPr>
        <p:spPr>
          <a:xfrm>
            <a:off x="146524" y="61087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1039" name="God"/>
          <p:cNvSpPr txBox="1"/>
          <p:nvPr/>
        </p:nvSpPr>
        <p:spPr>
          <a:xfrm>
            <a:off x="22131520" y="61087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1040" name="Line"/>
          <p:cNvSpPr/>
          <p:nvPr/>
        </p:nvSpPr>
        <p:spPr>
          <a:xfrm>
            <a:off x="8831596" y="73831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41" name="Line"/>
          <p:cNvSpPr/>
          <p:nvPr/>
        </p:nvSpPr>
        <p:spPr>
          <a:xfrm flipH="1">
            <a:off x="14172441" y="73831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42" name="DEATH"/>
          <p:cNvSpPr txBox="1"/>
          <p:nvPr/>
        </p:nvSpPr>
        <p:spPr>
          <a:xfrm>
            <a:off x="5362337" y="73279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1043" name="LIFE"/>
          <p:cNvSpPr txBox="1"/>
          <p:nvPr/>
        </p:nvSpPr>
        <p:spPr>
          <a:xfrm>
            <a:off x="14854242" y="73279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1044" name="Line"/>
          <p:cNvSpPr/>
          <p:nvPr/>
        </p:nvSpPr>
        <p:spPr>
          <a:xfrm>
            <a:off x="9229011" y="14947224"/>
            <a:ext cx="28098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45" name="Line"/>
          <p:cNvSpPr/>
          <p:nvPr/>
        </p:nvSpPr>
        <p:spPr>
          <a:xfrm>
            <a:off x="11737261" y="14947224"/>
            <a:ext cx="3176" cy="7874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46" name="Line"/>
          <p:cNvSpPr/>
          <p:nvPr/>
        </p:nvSpPr>
        <p:spPr>
          <a:xfrm flipH="1">
            <a:off x="9229011" y="15734624"/>
            <a:ext cx="250825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47" name="Line"/>
          <p:cNvSpPr/>
          <p:nvPr/>
        </p:nvSpPr>
        <p:spPr>
          <a:xfrm flipV="1">
            <a:off x="11537236" y="15734624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48" name="Line"/>
          <p:cNvSpPr/>
          <p:nvPr/>
        </p:nvSpPr>
        <p:spPr>
          <a:xfrm flipH="1">
            <a:off x="9378236" y="16629974"/>
            <a:ext cx="2209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49" name="Line"/>
          <p:cNvSpPr/>
          <p:nvPr/>
        </p:nvSpPr>
        <p:spPr>
          <a:xfrm>
            <a:off x="9127411" y="14048699"/>
            <a:ext cx="29114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0" name="Line"/>
          <p:cNvSpPr/>
          <p:nvPr/>
        </p:nvSpPr>
        <p:spPr>
          <a:xfrm>
            <a:off x="10330736" y="14048699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1" name="Line"/>
          <p:cNvSpPr/>
          <p:nvPr/>
        </p:nvSpPr>
        <p:spPr>
          <a:xfrm>
            <a:off x="11035586" y="149472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2" name="Line"/>
          <p:cNvSpPr/>
          <p:nvPr/>
        </p:nvSpPr>
        <p:spPr>
          <a:xfrm>
            <a:off x="9730661" y="149472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3" name="Line"/>
          <p:cNvSpPr/>
          <p:nvPr/>
        </p:nvSpPr>
        <p:spPr>
          <a:xfrm>
            <a:off x="10330736" y="15734624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4" name="Line"/>
          <p:cNvSpPr/>
          <p:nvPr/>
        </p:nvSpPr>
        <p:spPr>
          <a:xfrm>
            <a:off x="12034087" y="14048699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5" name="Not   By Works"/>
          <p:cNvSpPr txBox="1"/>
          <p:nvPr/>
        </p:nvSpPr>
        <p:spPr>
          <a:xfrm>
            <a:off x="8935323" y="13953449"/>
            <a:ext cx="2921001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3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4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5400" b="1">
                <a:latin typeface="Helvetica"/>
                <a:ea typeface="Helvetica"/>
                <a:cs typeface="Helvetica"/>
                <a:sym typeface="Helvetica"/>
              </a:rPr>
              <a:t>Not   By Works</a:t>
            </a:r>
          </a:p>
        </p:txBody>
      </p:sp>
      <p:sp>
        <p:nvSpPr>
          <p:cNvPr id="1056" name="Line"/>
          <p:cNvSpPr/>
          <p:nvPr/>
        </p:nvSpPr>
        <p:spPr>
          <a:xfrm flipV="1">
            <a:off x="8802620" y="73469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7" name="Line"/>
          <p:cNvSpPr/>
          <p:nvPr/>
        </p:nvSpPr>
        <p:spPr>
          <a:xfrm flipH="1" flipV="1">
            <a:off x="12673987" y="73469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8" name="Line"/>
          <p:cNvSpPr/>
          <p:nvPr/>
        </p:nvSpPr>
        <p:spPr>
          <a:xfrm flipV="1">
            <a:off x="12750800" y="5194300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9" name="Line"/>
          <p:cNvSpPr/>
          <p:nvPr/>
        </p:nvSpPr>
        <p:spPr>
          <a:xfrm flipV="1">
            <a:off x="10934700" y="5194300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0" name="Line"/>
          <p:cNvSpPr/>
          <p:nvPr/>
        </p:nvSpPr>
        <p:spPr>
          <a:xfrm flipV="1">
            <a:off x="8870345" y="9007474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1" name="Line"/>
          <p:cNvSpPr/>
          <p:nvPr/>
        </p:nvSpPr>
        <p:spPr>
          <a:xfrm flipV="1">
            <a:off x="12687300" y="9007475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2" name="Line"/>
          <p:cNvSpPr/>
          <p:nvPr/>
        </p:nvSpPr>
        <p:spPr>
          <a:xfrm flipH="1">
            <a:off x="10899774" y="89305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3" name="Line"/>
          <p:cNvSpPr/>
          <p:nvPr/>
        </p:nvSpPr>
        <p:spPr>
          <a:xfrm flipH="1">
            <a:off x="12750799" y="90042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4" name="Line"/>
          <p:cNvSpPr/>
          <p:nvPr/>
        </p:nvSpPr>
        <p:spPr>
          <a:xfrm flipH="1">
            <a:off x="10896600" y="13388974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5" name="Line"/>
          <p:cNvSpPr/>
          <p:nvPr/>
        </p:nvSpPr>
        <p:spPr>
          <a:xfrm>
            <a:off x="10896600" y="52645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6" name="Line"/>
          <p:cNvSpPr/>
          <p:nvPr/>
        </p:nvSpPr>
        <p:spPr>
          <a:xfrm flipH="1" flipV="1">
            <a:off x="8845845" y="72876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7" name="Line"/>
          <p:cNvSpPr/>
          <p:nvPr/>
        </p:nvSpPr>
        <p:spPr>
          <a:xfrm flipV="1">
            <a:off x="14578671" y="7294150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8" name="Jesus  THE WAY"/>
          <p:cNvSpPr txBox="1"/>
          <p:nvPr/>
        </p:nvSpPr>
        <p:spPr>
          <a:xfrm>
            <a:off x="9865027" y="7137297"/>
            <a:ext cx="3987801" cy="1810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200"/>
              </a:spcBef>
              <a:defRPr sz="6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Jesus  THE WAY</a:t>
            </a:r>
          </a:p>
        </p:txBody>
      </p:sp>
      <p:sp>
        <p:nvSpPr>
          <p:cNvPr id="1069" name="Romans 10:9-10,13"/>
          <p:cNvSpPr txBox="1"/>
          <p:nvPr/>
        </p:nvSpPr>
        <p:spPr>
          <a:xfrm>
            <a:off x="13674185" y="511738"/>
            <a:ext cx="7797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10:9-10,13</a:t>
            </a:r>
          </a:p>
        </p:txBody>
      </p:sp>
      <p:sp>
        <p:nvSpPr>
          <p:cNvPr id="1070" name="Saved"/>
          <p:cNvSpPr txBox="1"/>
          <p:nvPr/>
        </p:nvSpPr>
        <p:spPr>
          <a:xfrm>
            <a:off x="14245511" y="1582906"/>
            <a:ext cx="38354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Saved</a:t>
            </a:r>
          </a:p>
        </p:txBody>
      </p:sp>
      <p:sp>
        <p:nvSpPr>
          <p:cNvPr id="1071" name="Lord"/>
          <p:cNvSpPr txBox="1"/>
          <p:nvPr/>
        </p:nvSpPr>
        <p:spPr>
          <a:xfrm>
            <a:off x="14322781" y="2724208"/>
            <a:ext cx="41402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Lord</a:t>
            </a:r>
          </a:p>
        </p:txBody>
      </p:sp>
      <p:sp>
        <p:nvSpPr>
          <p:cNvPr id="1072" name="Call"/>
          <p:cNvSpPr txBox="1"/>
          <p:nvPr/>
        </p:nvSpPr>
        <p:spPr>
          <a:xfrm>
            <a:off x="14322781" y="5130557"/>
            <a:ext cx="35306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Call</a:t>
            </a:r>
          </a:p>
        </p:txBody>
      </p:sp>
      <p:sp>
        <p:nvSpPr>
          <p:cNvPr id="1073" name="Justified"/>
          <p:cNvSpPr txBox="1"/>
          <p:nvPr/>
        </p:nvSpPr>
        <p:spPr>
          <a:xfrm>
            <a:off x="14322781" y="3957545"/>
            <a:ext cx="3803828" cy="946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dirty="0"/>
          </a:p>
        </p:txBody>
      </p:sp>
      <p:sp>
        <p:nvSpPr>
          <p:cNvPr id="1076" name="Justified"/>
          <p:cNvSpPr txBox="1"/>
          <p:nvPr/>
        </p:nvSpPr>
        <p:spPr>
          <a:xfrm>
            <a:off x="14285267" y="3958138"/>
            <a:ext cx="4549511" cy="946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Justified</a:t>
            </a:r>
          </a:p>
        </p:txBody>
      </p:sp>
      <p:sp>
        <p:nvSpPr>
          <p:cNvPr id="1077" name="10 For it is with your heart that you believe and are justified, and it is with your mouth that you confess and are saved."/>
          <p:cNvSpPr txBox="1"/>
          <p:nvPr/>
        </p:nvSpPr>
        <p:spPr>
          <a:xfrm>
            <a:off x="513728" y="568357"/>
            <a:ext cx="11712990" cy="4186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600"/>
              </a:spcBef>
              <a:defRPr sz="66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000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10</a:t>
            </a:r>
            <a:r>
              <a:rPr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For it is with your heart that you believe and are </a:t>
            </a:r>
            <a:r>
              <a:rPr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justified</a:t>
            </a:r>
            <a:r>
              <a:rPr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 and it is with your mouth that you confess and are saved.</a:t>
            </a:r>
          </a:p>
        </p:txBody>
      </p:sp>
      <p:sp>
        <p:nvSpPr>
          <p:cNvPr id="1078" name="All Must Die"/>
          <p:cNvSpPr txBox="1"/>
          <p:nvPr/>
        </p:nvSpPr>
        <p:spPr>
          <a:xfrm>
            <a:off x="617184" y="9186703"/>
            <a:ext cx="5969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500"/>
            </a:lvl1pPr>
          </a:lstStyle>
          <a:p>
            <a:r>
              <a:t>All Must Die</a:t>
            </a:r>
          </a:p>
        </p:txBody>
      </p:sp>
      <p:sp>
        <p:nvSpPr>
          <p:cNvPr id="1079" name="All Have Sinned"/>
          <p:cNvSpPr txBox="1"/>
          <p:nvPr/>
        </p:nvSpPr>
        <p:spPr>
          <a:xfrm>
            <a:off x="644070" y="8263652"/>
            <a:ext cx="9169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500"/>
            </a:lvl1pPr>
          </a:lstStyle>
          <a:p>
            <a:r>
              <a:t>All Have Sinned</a:t>
            </a:r>
          </a:p>
        </p:txBody>
      </p:sp>
      <p:sp>
        <p:nvSpPr>
          <p:cNvPr id="1080" name="Face Judgment"/>
          <p:cNvSpPr txBox="1"/>
          <p:nvPr/>
        </p:nvSpPr>
        <p:spPr>
          <a:xfrm>
            <a:off x="623623" y="10087295"/>
            <a:ext cx="7108177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500"/>
            </a:lvl1pPr>
          </a:lstStyle>
          <a:p>
            <a:r>
              <a:t>Face Judgment</a:t>
            </a:r>
          </a:p>
        </p:txBody>
      </p:sp>
      <p:sp>
        <p:nvSpPr>
          <p:cNvPr id="1081" name="Forever Separated From                                   God’s Loving Presence"/>
          <p:cNvSpPr txBox="1"/>
          <p:nvPr/>
        </p:nvSpPr>
        <p:spPr>
          <a:xfrm>
            <a:off x="633354" y="1119947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5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1082" name="Crossed Over From      Death To Life"/>
          <p:cNvSpPr txBox="1"/>
          <p:nvPr/>
        </p:nvSpPr>
        <p:spPr>
          <a:xfrm>
            <a:off x="14699096" y="10151386"/>
            <a:ext cx="6934778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600"/>
            </a:lvl1pPr>
          </a:lstStyle>
          <a:p>
            <a:r>
              <a:rPr dirty="0"/>
              <a:t>Crossed Over From      </a:t>
            </a:r>
            <a:r>
              <a:rPr lang="en-US" dirty="0"/>
              <a:t> </a:t>
            </a:r>
            <a:r>
              <a:rPr dirty="0"/>
              <a:t>Death To Life</a:t>
            </a:r>
          </a:p>
        </p:txBody>
      </p:sp>
      <p:sp>
        <p:nvSpPr>
          <p:cNvPr id="1083" name="Eternal Life"/>
          <p:cNvSpPr txBox="1"/>
          <p:nvPr/>
        </p:nvSpPr>
        <p:spPr>
          <a:xfrm>
            <a:off x="14727074" y="83993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600"/>
            </a:lvl1pPr>
          </a:lstStyle>
          <a:p>
            <a:r>
              <a:t>Eternal Life</a:t>
            </a:r>
          </a:p>
        </p:txBody>
      </p:sp>
      <p:sp>
        <p:nvSpPr>
          <p:cNvPr id="1084" name="No Condemnation"/>
          <p:cNvSpPr txBox="1"/>
          <p:nvPr/>
        </p:nvSpPr>
        <p:spPr>
          <a:xfrm>
            <a:off x="14725001" y="92897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600"/>
            </a:lvl1pPr>
          </a:lstStyle>
          <a:p>
            <a:r>
              <a:t>No Condemnation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6" grpId="0" animBg="1"/>
      <p:bldP spid="1077" grpId="2" animBg="1" advAuto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Line"/>
          <p:cNvSpPr/>
          <p:nvPr/>
        </p:nvSpPr>
        <p:spPr>
          <a:xfrm>
            <a:off x="-215835" y="73310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87" name="Line"/>
          <p:cNvSpPr/>
          <p:nvPr/>
        </p:nvSpPr>
        <p:spPr>
          <a:xfrm>
            <a:off x="14628434" y="73279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88" name="Man"/>
          <p:cNvSpPr txBox="1"/>
          <p:nvPr/>
        </p:nvSpPr>
        <p:spPr>
          <a:xfrm>
            <a:off x="146524" y="6108700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  <p:sp>
        <p:nvSpPr>
          <p:cNvPr id="1089" name="God"/>
          <p:cNvSpPr txBox="1"/>
          <p:nvPr/>
        </p:nvSpPr>
        <p:spPr>
          <a:xfrm>
            <a:off x="22131520" y="61087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1090" name="Line"/>
          <p:cNvSpPr/>
          <p:nvPr/>
        </p:nvSpPr>
        <p:spPr>
          <a:xfrm>
            <a:off x="8831596" y="73831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91" name="Line"/>
          <p:cNvSpPr/>
          <p:nvPr/>
        </p:nvSpPr>
        <p:spPr>
          <a:xfrm flipH="1">
            <a:off x="14172441" y="73831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92" name="DEATH"/>
          <p:cNvSpPr txBox="1"/>
          <p:nvPr/>
        </p:nvSpPr>
        <p:spPr>
          <a:xfrm>
            <a:off x="5362337" y="73279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1093" name="LIFE"/>
          <p:cNvSpPr txBox="1"/>
          <p:nvPr/>
        </p:nvSpPr>
        <p:spPr>
          <a:xfrm>
            <a:off x="14854242" y="73279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1094" name="Line"/>
          <p:cNvSpPr/>
          <p:nvPr/>
        </p:nvSpPr>
        <p:spPr>
          <a:xfrm>
            <a:off x="9229011" y="14947224"/>
            <a:ext cx="28098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95" name="Line"/>
          <p:cNvSpPr/>
          <p:nvPr/>
        </p:nvSpPr>
        <p:spPr>
          <a:xfrm>
            <a:off x="11737261" y="14947224"/>
            <a:ext cx="3176" cy="7874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96" name="Line"/>
          <p:cNvSpPr/>
          <p:nvPr/>
        </p:nvSpPr>
        <p:spPr>
          <a:xfrm flipH="1">
            <a:off x="9229011" y="15734624"/>
            <a:ext cx="250825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97" name="Line"/>
          <p:cNvSpPr/>
          <p:nvPr/>
        </p:nvSpPr>
        <p:spPr>
          <a:xfrm flipV="1">
            <a:off x="11537236" y="15734624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98" name="Line"/>
          <p:cNvSpPr/>
          <p:nvPr/>
        </p:nvSpPr>
        <p:spPr>
          <a:xfrm flipH="1">
            <a:off x="9378236" y="16629974"/>
            <a:ext cx="2209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99" name="Line"/>
          <p:cNvSpPr/>
          <p:nvPr/>
        </p:nvSpPr>
        <p:spPr>
          <a:xfrm>
            <a:off x="9127411" y="14048699"/>
            <a:ext cx="29114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0" name="Line"/>
          <p:cNvSpPr/>
          <p:nvPr/>
        </p:nvSpPr>
        <p:spPr>
          <a:xfrm>
            <a:off x="10330736" y="14048699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1" name="Line"/>
          <p:cNvSpPr/>
          <p:nvPr/>
        </p:nvSpPr>
        <p:spPr>
          <a:xfrm>
            <a:off x="11035586" y="149472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2" name="Line"/>
          <p:cNvSpPr/>
          <p:nvPr/>
        </p:nvSpPr>
        <p:spPr>
          <a:xfrm>
            <a:off x="9730661" y="149472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3" name="Line"/>
          <p:cNvSpPr/>
          <p:nvPr/>
        </p:nvSpPr>
        <p:spPr>
          <a:xfrm>
            <a:off x="10330736" y="15734624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4" name="Line"/>
          <p:cNvSpPr/>
          <p:nvPr/>
        </p:nvSpPr>
        <p:spPr>
          <a:xfrm>
            <a:off x="12034087" y="14048699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5" name="Not   By Works"/>
          <p:cNvSpPr txBox="1"/>
          <p:nvPr/>
        </p:nvSpPr>
        <p:spPr>
          <a:xfrm>
            <a:off x="8935323" y="13953449"/>
            <a:ext cx="2921001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3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4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5400" b="1">
                <a:latin typeface="Helvetica"/>
                <a:ea typeface="Helvetica"/>
                <a:cs typeface="Helvetica"/>
                <a:sym typeface="Helvetica"/>
              </a:rPr>
              <a:t>Not   By Works</a:t>
            </a:r>
          </a:p>
        </p:txBody>
      </p:sp>
      <p:sp>
        <p:nvSpPr>
          <p:cNvPr id="1106" name="Line"/>
          <p:cNvSpPr/>
          <p:nvPr/>
        </p:nvSpPr>
        <p:spPr>
          <a:xfrm flipV="1">
            <a:off x="8802620" y="73469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7" name="Line"/>
          <p:cNvSpPr/>
          <p:nvPr/>
        </p:nvSpPr>
        <p:spPr>
          <a:xfrm flipH="1" flipV="1">
            <a:off x="12673987" y="73469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8" name="Line"/>
          <p:cNvSpPr/>
          <p:nvPr/>
        </p:nvSpPr>
        <p:spPr>
          <a:xfrm flipV="1">
            <a:off x="12750800" y="5194300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9" name="Line"/>
          <p:cNvSpPr/>
          <p:nvPr/>
        </p:nvSpPr>
        <p:spPr>
          <a:xfrm flipV="1">
            <a:off x="10934700" y="5194300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0" name="Line"/>
          <p:cNvSpPr/>
          <p:nvPr/>
        </p:nvSpPr>
        <p:spPr>
          <a:xfrm flipV="1">
            <a:off x="8870345" y="9007474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1" name="Line"/>
          <p:cNvSpPr/>
          <p:nvPr/>
        </p:nvSpPr>
        <p:spPr>
          <a:xfrm flipV="1">
            <a:off x="12687300" y="9007475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2" name="Line"/>
          <p:cNvSpPr/>
          <p:nvPr/>
        </p:nvSpPr>
        <p:spPr>
          <a:xfrm flipH="1">
            <a:off x="10899774" y="89305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3" name="Line"/>
          <p:cNvSpPr/>
          <p:nvPr/>
        </p:nvSpPr>
        <p:spPr>
          <a:xfrm flipH="1">
            <a:off x="12750799" y="90042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4" name="Line"/>
          <p:cNvSpPr/>
          <p:nvPr/>
        </p:nvSpPr>
        <p:spPr>
          <a:xfrm flipH="1">
            <a:off x="10896600" y="13388974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5" name="Line"/>
          <p:cNvSpPr/>
          <p:nvPr/>
        </p:nvSpPr>
        <p:spPr>
          <a:xfrm>
            <a:off x="10896600" y="52645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6" name="Line"/>
          <p:cNvSpPr/>
          <p:nvPr/>
        </p:nvSpPr>
        <p:spPr>
          <a:xfrm flipH="1" flipV="1">
            <a:off x="8845845" y="72876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7" name="Line"/>
          <p:cNvSpPr/>
          <p:nvPr/>
        </p:nvSpPr>
        <p:spPr>
          <a:xfrm flipV="1">
            <a:off x="14578671" y="7294150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8" name="Jesus  THE WAY"/>
          <p:cNvSpPr txBox="1"/>
          <p:nvPr/>
        </p:nvSpPr>
        <p:spPr>
          <a:xfrm>
            <a:off x="9865027" y="7137297"/>
            <a:ext cx="3987801" cy="1810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200"/>
              </a:spcBef>
              <a:defRPr sz="6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Jesus  THE WAY</a:t>
            </a:r>
          </a:p>
        </p:txBody>
      </p:sp>
      <p:sp>
        <p:nvSpPr>
          <p:cNvPr id="1119" name="Romans 10:9-10,13"/>
          <p:cNvSpPr txBox="1"/>
          <p:nvPr/>
        </p:nvSpPr>
        <p:spPr>
          <a:xfrm>
            <a:off x="13674185" y="511738"/>
            <a:ext cx="7797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10:9-10,13</a:t>
            </a:r>
          </a:p>
        </p:txBody>
      </p:sp>
      <p:sp>
        <p:nvSpPr>
          <p:cNvPr id="1120" name="Saved"/>
          <p:cNvSpPr txBox="1"/>
          <p:nvPr/>
        </p:nvSpPr>
        <p:spPr>
          <a:xfrm>
            <a:off x="14245511" y="1582906"/>
            <a:ext cx="38354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Saved</a:t>
            </a:r>
          </a:p>
        </p:txBody>
      </p:sp>
      <p:sp>
        <p:nvSpPr>
          <p:cNvPr id="1121" name="Lord"/>
          <p:cNvSpPr txBox="1"/>
          <p:nvPr/>
        </p:nvSpPr>
        <p:spPr>
          <a:xfrm>
            <a:off x="14322781" y="2724208"/>
            <a:ext cx="41402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Lord</a:t>
            </a:r>
          </a:p>
        </p:txBody>
      </p:sp>
      <p:sp>
        <p:nvSpPr>
          <p:cNvPr id="1123" name="Justified"/>
          <p:cNvSpPr txBox="1"/>
          <p:nvPr/>
        </p:nvSpPr>
        <p:spPr>
          <a:xfrm>
            <a:off x="14322781" y="3957545"/>
            <a:ext cx="3803828" cy="946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Justified</a:t>
            </a:r>
          </a:p>
        </p:txBody>
      </p:sp>
      <p:sp>
        <p:nvSpPr>
          <p:cNvPr id="1125" name="Lord"/>
          <p:cNvSpPr txBox="1"/>
          <p:nvPr/>
        </p:nvSpPr>
        <p:spPr>
          <a:xfrm>
            <a:off x="14322781" y="2724207"/>
            <a:ext cx="41402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Lord</a:t>
            </a:r>
          </a:p>
        </p:txBody>
      </p:sp>
      <p:sp>
        <p:nvSpPr>
          <p:cNvPr id="1126" name="Justified"/>
          <p:cNvSpPr txBox="1"/>
          <p:nvPr/>
        </p:nvSpPr>
        <p:spPr>
          <a:xfrm>
            <a:off x="14329353" y="3957545"/>
            <a:ext cx="4549511" cy="946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Justified</a:t>
            </a:r>
          </a:p>
        </p:txBody>
      </p:sp>
      <p:sp>
        <p:nvSpPr>
          <p:cNvPr id="1127" name="13 for, “Everyone who calls on the name of the Lord    will be saved."/>
          <p:cNvSpPr txBox="1"/>
          <p:nvPr/>
        </p:nvSpPr>
        <p:spPr>
          <a:xfrm>
            <a:off x="178520" y="355365"/>
            <a:ext cx="10833988" cy="3312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200"/>
              </a:spcBef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000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13</a:t>
            </a:r>
            <a:r>
              <a:rPr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for, “Everyone who </a:t>
            </a:r>
            <a:r>
              <a:rPr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calls</a:t>
            </a:r>
            <a:r>
              <a:rPr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on the name of the Lord    will be saved.</a:t>
            </a:r>
          </a:p>
        </p:txBody>
      </p:sp>
      <p:sp>
        <p:nvSpPr>
          <p:cNvPr id="1128" name="Call"/>
          <p:cNvSpPr txBox="1"/>
          <p:nvPr/>
        </p:nvSpPr>
        <p:spPr>
          <a:xfrm>
            <a:off x="14322781" y="5122664"/>
            <a:ext cx="3530601" cy="1006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Call</a:t>
            </a:r>
          </a:p>
        </p:txBody>
      </p:sp>
      <p:sp>
        <p:nvSpPr>
          <p:cNvPr id="1129" name="All Must Die"/>
          <p:cNvSpPr txBox="1"/>
          <p:nvPr/>
        </p:nvSpPr>
        <p:spPr>
          <a:xfrm>
            <a:off x="617184" y="9186703"/>
            <a:ext cx="5969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500"/>
            </a:lvl1pPr>
          </a:lstStyle>
          <a:p>
            <a:r>
              <a:t>All Must Die</a:t>
            </a:r>
          </a:p>
        </p:txBody>
      </p:sp>
      <p:sp>
        <p:nvSpPr>
          <p:cNvPr id="1130" name="All Have Sinned"/>
          <p:cNvSpPr txBox="1"/>
          <p:nvPr/>
        </p:nvSpPr>
        <p:spPr>
          <a:xfrm>
            <a:off x="644070" y="8263652"/>
            <a:ext cx="9169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500"/>
            </a:lvl1pPr>
          </a:lstStyle>
          <a:p>
            <a:r>
              <a:t>All Have Sinned</a:t>
            </a:r>
          </a:p>
        </p:txBody>
      </p:sp>
      <p:sp>
        <p:nvSpPr>
          <p:cNvPr id="1131" name="Face Judgment"/>
          <p:cNvSpPr txBox="1"/>
          <p:nvPr/>
        </p:nvSpPr>
        <p:spPr>
          <a:xfrm>
            <a:off x="623623" y="10087295"/>
            <a:ext cx="7108177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500"/>
            </a:lvl1pPr>
          </a:lstStyle>
          <a:p>
            <a:r>
              <a:t>Face Judgment</a:t>
            </a:r>
          </a:p>
        </p:txBody>
      </p:sp>
      <p:sp>
        <p:nvSpPr>
          <p:cNvPr id="1132" name="Forever Separated From                                   God’s Loving Presence"/>
          <p:cNvSpPr txBox="1"/>
          <p:nvPr/>
        </p:nvSpPr>
        <p:spPr>
          <a:xfrm>
            <a:off x="633354" y="11199474"/>
            <a:ext cx="9089233" cy="23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Clr>
                <a:srgbClr val="000000"/>
              </a:buClr>
              <a:buSzPct val="100000"/>
              <a:buChar char="•"/>
              <a:defRPr sz="5500"/>
            </a:lvl1pPr>
          </a:lstStyle>
          <a:p>
            <a:r>
              <a:t>Forever Separated From                                   God’s Loving Presence</a:t>
            </a:r>
          </a:p>
        </p:txBody>
      </p:sp>
      <p:sp>
        <p:nvSpPr>
          <p:cNvPr id="1133" name="Crossed Over From      Death To Life"/>
          <p:cNvSpPr txBox="1"/>
          <p:nvPr/>
        </p:nvSpPr>
        <p:spPr>
          <a:xfrm>
            <a:off x="14699095" y="10151386"/>
            <a:ext cx="6772891" cy="197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600"/>
            </a:lvl1pPr>
          </a:lstStyle>
          <a:p>
            <a:r>
              <a:rPr dirty="0"/>
              <a:t>Crossed Over From      </a:t>
            </a:r>
            <a:r>
              <a:rPr lang="en-US" dirty="0"/>
              <a:t> </a:t>
            </a:r>
            <a:r>
              <a:rPr dirty="0"/>
              <a:t>Death To Life</a:t>
            </a:r>
          </a:p>
        </p:txBody>
      </p:sp>
      <p:sp>
        <p:nvSpPr>
          <p:cNvPr id="1134" name="Eternal Life"/>
          <p:cNvSpPr txBox="1"/>
          <p:nvPr/>
        </p:nvSpPr>
        <p:spPr>
          <a:xfrm>
            <a:off x="14727074" y="8399303"/>
            <a:ext cx="6426202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600"/>
            </a:lvl1pPr>
          </a:lstStyle>
          <a:p>
            <a:r>
              <a:t>Eternal Life</a:t>
            </a:r>
          </a:p>
        </p:txBody>
      </p:sp>
      <p:sp>
        <p:nvSpPr>
          <p:cNvPr id="1135" name="No Condemnation"/>
          <p:cNvSpPr txBox="1"/>
          <p:nvPr/>
        </p:nvSpPr>
        <p:spPr>
          <a:xfrm>
            <a:off x="14725001" y="92897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5600"/>
            </a:lvl1pPr>
          </a:lstStyle>
          <a:p>
            <a:r>
              <a:t>No Condemnation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1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" grpId="2" animBg="1" advAuto="0"/>
      <p:bldP spid="112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Forever Separated Fro God’s Loving Presence"/>
          <p:cNvSpPr txBox="1"/>
          <p:nvPr/>
        </p:nvSpPr>
        <p:spPr>
          <a:xfrm>
            <a:off x="145660" y="10536335"/>
            <a:ext cx="8255001" cy="3182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Forever Separated Fro</a:t>
            </a:r>
            <a:r>
              <a:rPr lang="en-US" dirty="0"/>
              <a:t>m</a:t>
            </a:r>
            <a:r>
              <a:rPr dirty="0"/>
              <a:t> God’s Loving Presence</a:t>
            </a:r>
          </a:p>
        </p:txBody>
      </p:sp>
      <p:sp>
        <p:nvSpPr>
          <p:cNvPr id="1138" name="Line"/>
          <p:cNvSpPr/>
          <p:nvPr/>
        </p:nvSpPr>
        <p:spPr>
          <a:xfrm>
            <a:off x="-215835" y="4117973"/>
            <a:ext cx="908923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39" name="Line"/>
          <p:cNvSpPr/>
          <p:nvPr/>
        </p:nvSpPr>
        <p:spPr>
          <a:xfrm>
            <a:off x="14628434" y="4114800"/>
            <a:ext cx="9767923" cy="0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40" name="Man"/>
          <p:cNvSpPr txBox="1"/>
          <p:nvPr/>
        </p:nvSpPr>
        <p:spPr>
          <a:xfrm>
            <a:off x="146524" y="2875722"/>
            <a:ext cx="2768602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Man</a:t>
            </a:r>
          </a:p>
        </p:txBody>
      </p:sp>
      <p:sp>
        <p:nvSpPr>
          <p:cNvPr id="1141" name="God"/>
          <p:cNvSpPr txBox="1"/>
          <p:nvPr/>
        </p:nvSpPr>
        <p:spPr>
          <a:xfrm>
            <a:off x="22131520" y="28956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1142" name="Line"/>
          <p:cNvSpPr/>
          <p:nvPr/>
        </p:nvSpPr>
        <p:spPr>
          <a:xfrm>
            <a:off x="8831596" y="4170092"/>
            <a:ext cx="461781" cy="9544396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43" name="Line"/>
          <p:cNvSpPr/>
          <p:nvPr/>
        </p:nvSpPr>
        <p:spPr>
          <a:xfrm flipH="1">
            <a:off x="14172441" y="4170092"/>
            <a:ext cx="515672" cy="9544397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44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1145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1146" name="All Must Die"/>
          <p:cNvSpPr txBox="1"/>
          <p:nvPr/>
        </p:nvSpPr>
        <p:spPr>
          <a:xfrm>
            <a:off x="109184" y="7319803"/>
            <a:ext cx="5969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All Must Die</a:t>
            </a:r>
          </a:p>
        </p:txBody>
      </p:sp>
      <p:sp>
        <p:nvSpPr>
          <p:cNvPr id="1147" name="All Have Sinned"/>
          <p:cNvSpPr txBox="1"/>
          <p:nvPr/>
        </p:nvSpPr>
        <p:spPr>
          <a:xfrm>
            <a:off x="136070" y="5723651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All Have Sinned</a:t>
            </a:r>
          </a:p>
        </p:txBody>
      </p:sp>
      <p:sp>
        <p:nvSpPr>
          <p:cNvPr id="1148" name="Face Judgment"/>
          <p:cNvSpPr txBox="1"/>
          <p:nvPr/>
        </p:nvSpPr>
        <p:spPr>
          <a:xfrm>
            <a:off x="115623" y="9096695"/>
            <a:ext cx="7108177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Face Judgment</a:t>
            </a:r>
          </a:p>
        </p:txBody>
      </p:sp>
      <p:sp>
        <p:nvSpPr>
          <p:cNvPr id="1149" name="Crossed Over              From Death To Life"/>
          <p:cNvSpPr txBox="1"/>
          <p:nvPr/>
        </p:nvSpPr>
        <p:spPr>
          <a:xfrm>
            <a:off x="14643098" y="10519686"/>
            <a:ext cx="10275119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Crossed Over              From Death To Life</a:t>
            </a:r>
          </a:p>
        </p:txBody>
      </p:sp>
      <p:sp>
        <p:nvSpPr>
          <p:cNvPr id="1150" name="Eternal Life"/>
          <p:cNvSpPr txBox="1"/>
          <p:nvPr/>
        </p:nvSpPr>
        <p:spPr>
          <a:xfrm>
            <a:off x="14669005" y="6697503"/>
            <a:ext cx="64262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Eternal Life</a:t>
            </a:r>
          </a:p>
        </p:txBody>
      </p:sp>
      <p:sp>
        <p:nvSpPr>
          <p:cNvPr id="1151" name="No Condemnation"/>
          <p:cNvSpPr txBox="1"/>
          <p:nvPr/>
        </p:nvSpPr>
        <p:spPr>
          <a:xfrm>
            <a:off x="14669005" y="8807132"/>
            <a:ext cx="8255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No Condemnation</a:t>
            </a:r>
          </a:p>
        </p:txBody>
      </p:sp>
      <p:sp>
        <p:nvSpPr>
          <p:cNvPr id="1152" name="Line"/>
          <p:cNvSpPr/>
          <p:nvPr/>
        </p:nvSpPr>
        <p:spPr>
          <a:xfrm>
            <a:off x="9229011" y="11734124"/>
            <a:ext cx="28098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53" name="Line"/>
          <p:cNvSpPr/>
          <p:nvPr/>
        </p:nvSpPr>
        <p:spPr>
          <a:xfrm>
            <a:off x="11737261" y="11734124"/>
            <a:ext cx="3176" cy="7874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54" name="Line"/>
          <p:cNvSpPr/>
          <p:nvPr/>
        </p:nvSpPr>
        <p:spPr>
          <a:xfrm flipH="1">
            <a:off x="9229011" y="12521524"/>
            <a:ext cx="250825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55" name="Line"/>
          <p:cNvSpPr/>
          <p:nvPr/>
        </p:nvSpPr>
        <p:spPr>
          <a:xfrm flipV="1">
            <a:off x="11537236" y="12521523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56" name="Line"/>
          <p:cNvSpPr/>
          <p:nvPr/>
        </p:nvSpPr>
        <p:spPr>
          <a:xfrm flipH="1">
            <a:off x="9378236" y="13416874"/>
            <a:ext cx="2209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57" name="Line"/>
          <p:cNvSpPr/>
          <p:nvPr/>
        </p:nvSpPr>
        <p:spPr>
          <a:xfrm>
            <a:off x="9127411" y="10835599"/>
            <a:ext cx="2911477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58" name="Line"/>
          <p:cNvSpPr/>
          <p:nvPr/>
        </p:nvSpPr>
        <p:spPr>
          <a:xfrm>
            <a:off x="10330736" y="10835599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59" name="Line"/>
          <p:cNvSpPr/>
          <p:nvPr/>
        </p:nvSpPr>
        <p:spPr>
          <a:xfrm>
            <a:off x="11035586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0" name="Line"/>
          <p:cNvSpPr/>
          <p:nvPr/>
        </p:nvSpPr>
        <p:spPr>
          <a:xfrm>
            <a:off x="9730661" y="11734124"/>
            <a:ext cx="3176" cy="78740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1" name="Line"/>
          <p:cNvSpPr/>
          <p:nvPr/>
        </p:nvSpPr>
        <p:spPr>
          <a:xfrm>
            <a:off x="10330736" y="12521523"/>
            <a:ext cx="3176" cy="898526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2" name="Line"/>
          <p:cNvSpPr/>
          <p:nvPr/>
        </p:nvSpPr>
        <p:spPr>
          <a:xfrm>
            <a:off x="12034087" y="10835599"/>
            <a:ext cx="3176" cy="89852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3" name="Not   By Works"/>
          <p:cNvSpPr txBox="1"/>
          <p:nvPr/>
        </p:nvSpPr>
        <p:spPr>
          <a:xfrm>
            <a:off x="8935323" y="10740349"/>
            <a:ext cx="2921001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3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4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5400" b="1">
                <a:latin typeface="Helvetica"/>
                <a:ea typeface="Helvetica"/>
                <a:cs typeface="Helvetica"/>
                <a:sym typeface="Helvetica"/>
              </a:rPr>
              <a:t>Not   By Works</a:t>
            </a:r>
          </a:p>
        </p:txBody>
      </p:sp>
      <p:sp>
        <p:nvSpPr>
          <p:cNvPr id="1164" name="Line"/>
          <p:cNvSpPr/>
          <p:nvPr/>
        </p:nvSpPr>
        <p:spPr>
          <a:xfrm flipV="1">
            <a:off x="8802620" y="4133849"/>
            <a:ext cx="220991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5" name="Line"/>
          <p:cNvSpPr/>
          <p:nvPr/>
        </p:nvSpPr>
        <p:spPr>
          <a:xfrm flipH="1" flipV="1">
            <a:off x="12673987" y="4133849"/>
            <a:ext cx="2033226" cy="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6" name="Line"/>
          <p:cNvSpPr/>
          <p:nvPr/>
        </p:nvSpPr>
        <p:spPr>
          <a:xfrm flipV="1">
            <a:off x="127508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7" name="Line"/>
          <p:cNvSpPr/>
          <p:nvPr/>
        </p:nvSpPr>
        <p:spPr>
          <a:xfrm flipV="1">
            <a:off x="10934700" y="1981199"/>
            <a:ext cx="3176" cy="213360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8" name="Line"/>
          <p:cNvSpPr/>
          <p:nvPr/>
        </p:nvSpPr>
        <p:spPr>
          <a:xfrm flipV="1">
            <a:off x="8870345" y="5794375"/>
            <a:ext cx="1988156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9" name="Line"/>
          <p:cNvSpPr/>
          <p:nvPr/>
        </p:nvSpPr>
        <p:spPr>
          <a:xfrm flipV="1">
            <a:off x="12687300" y="5794374"/>
            <a:ext cx="1955800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70" name="Line"/>
          <p:cNvSpPr/>
          <p:nvPr/>
        </p:nvSpPr>
        <p:spPr>
          <a:xfrm flipH="1">
            <a:off x="10899774" y="5717498"/>
            <a:ext cx="2" cy="45314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71" name="Line"/>
          <p:cNvSpPr/>
          <p:nvPr/>
        </p:nvSpPr>
        <p:spPr>
          <a:xfrm flipH="1">
            <a:off x="12750799" y="5791199"/>
            <a:ext cx="1" cy="4384000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72" name="Line"/>
          <p:cNvSpPr/>
          <p:nvPr/>
        </p:nvSpPr>
        <p:spPr>
          <a:xfrm flipH="1">
            <a:off x="10896600" y="10175875"/>
            <a:ext cx="1924655" cy="1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73" name="Line"/>
          <p:cNvSpPr/>
          <p:nvPr/>
        </p:nvSpPr>
        <p:spPr>
          <a:xfrm>
            <a:off x="10896600" y="2051438"/>
            <a:ext cx="1828801" cy="3176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74" name="Line"/>
          <p:cNvSpPr/>
          <p:nvPr/>
        </p:nvSpPr>
        <p:spPr>
          <a:xfrm flipH="1" flipV="1">
            <a:off x="8845845" y="4074557"/>
            <a:ext cx="77677" cy="1713502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75" name="Line"/>
          <p:cNvSpPr/>
          <p:nvPr/>
        </p:nvSpPr>
        <p:spPr>
          <a:xfrm flipV="1">
            <a:off x="14578671" y="4081051"/>
            <a:ext cx="98167" cy="1700515"/>
          </a:xfrm>
          <a:prstGeom prst="line">
            <a:avLst/>
          </a:prstGeom>
          <a:ln w="152400">
            <a:solidFill>
              <a:schemeClr val="accent5">
                <a:lumOff val="-29866"/>
              </a:scheme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76" name="HEAR"/>
          <p:cNvSpPr txBox="1"/>
          <p:nvPr/>
        </p:nvSpPr>
        <p:spPr>
          <a:xfrm>
            <a:off x="7093339" y="2505948"/>
            <a:ext cx="3073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HEAR</a:t>
            </a:r>
          </a:p>
        </p:txBody>
      </p:sp>
      <p:sp>
        <p:nvSpPr>
          <p:cNvPr id="1177" name="Line"/>
          <p:cNvSpPr/>
          <p:nvPr/>
        </p:nvSpPr>
        <p:spPr>
          <a:xfrm flipH="1">
            <a:off x="6570392" y="3589813"/>
            <a:ext cx="33528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78" name="Line"/>
          <p:cNvSpPr/>
          <p:nvPr/>
        </p:nvSpPr>
        <p:spPr>
          <a:xfrm rot="16200000">
            <a:off x="11249327" y="-993627"/>
            <a:ext cx="1219201" cy="395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4611"/>
                  <a:pt x="21600" y="10299"/>
                </a:cubicBezTo>
                <a:lnTo>
                  <a:pt x="21600" y="11301"/>
                </a:lnTo>
                <a:cubicBezTo>
                  <a:pt x="21600" y="16989"/>
                  <a:pt x="11929" y="21600"/>
                  <a:pt x="0" y="21600"/>
                </a:cubicBezTo>
              </a:path>
            </a:pathLst>
          </a:custGeom>
          <a:ln w="76200">
            <a:solidFill>
              <a:srgbClr val="000000"/>
            </a:solidFill>
          </a:ln>
        </p:spPr>
        <p:txBody>
          <a:bodyPr lIns="101600" tIns="101600" rIns="101600" bIns="101600" anchor="ctr"/>
          <a:lstStyle/>
          <a:p>
            <a:pPr marL="57150" marR="57150" algn="l" defTabSz="1828800"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179" name="Line"/>
          <p:cNvSpPr/>
          <p:nvPr/>
        </p:nvSpPr>
        <p:spPr>
          <a:xfrm>
            <a:off x="13848891" y="1468185"/>
            <a:ext cx="79522" cy="2129101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80" name="Line"/>
          <p:cNvSpPr/>
          <p:nvPr/>
        </p:nvSpPr>
        <p:spPr>
          <a:xfrm flipH="1">
            <a:off x="9877813" y="1597698"/>
            <a:ext cx="1" cy="19716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81" name="Receive"/>
          <p:cNvSpPr txBox="1"/>
          <p:nvPr/>
        </p:nvSpPr>
        <p:spPr>
          <a:xfrm rot="20340000">
            <a:off x="4726159" y="1194077"/>
            <a:ext cx="4426520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 cap="all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Receive</a:t>
            </a:r>
          </a:p>
        </p:txBody>
      </p:sp>
      <p:sp>
        <p:nvSpPr>
          <p:cNvPr id="1182" name="Repent"/>
          <p:cNvSpPr txBox="1"/>
          <p:nvPr/>
        </p:nvSpPr>
        <p:spPr>
          <a:xfrm rot="20460000">
            <a:off x="875249" y="907256"/>
            <a:ext cx="3683001" cy="1131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 cap="all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Repent</a:t>
            </a:r>
          </a:p>
        </p:txBody>
      </p:sp>
      <p:sp>
        <p:nvSpPr>
          <p:cNvPr id="1183" name="BELIEVE"/>
          <p:cNvSpPr txBox="1"/>
          <p:nvPr/>
        </p:nvSpPr>
        <p:spPr>
          <a:xfrm>
            <a:off x="13900308" y="2505948"/>
            <a:ext cx="39878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BELIEVE</a:t>
            </a:r>
          </a:p>
        </p:txBody>
      </p:sp>
      <p:sp>
        <p:nvSpPr>
          <p:cNvPr id="1184" name="Line"/>
          <p:cNvSpPr/>
          <p:nvPr/>
        </p:nvSpPr>
        <p:spPr>
          <a:xfrm>
            <a:off x="13897892" y="3589813"/>
            <a:ext cx="3657601" cy="3176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85" name="Died for sins"/>
          <p:cNvSpPr txBox="1"/>
          <p:nvPr/>
        </p:nvSpPr>
        <p:spPr>
          <a:xfrm>
            <a:off x="10627027" y="66721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1186" name="Made Alive"/>
          <p:cNvSpPr txBox="1"/>
          <p:nvPr/>
        </p:nvSpPr>
        <p:spPr>
          <a:xfrm rot="19620000">
            <a:off x="11622456" y="4055207"/>
            <a:ext cx="2503605" cy="175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Made Alive</a:t>
            </a:r>
          </a:p>
        </p:txBody>
      </p:sp>
      <p:sp>
        <p:nvSpPr>
          <p:cNvPr id="1187" name="Sinless"/>
          <p:cNvSpPr txBox="1"/>
          <p:nvPr/>
        </p:nvSpPr>
        <p:spPr>
          <a:xfrm rot="19680000">
            <a:off x="9046491" y="41148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1188" name="All Have Sinned"/>
          <p:cNvSpPr txBox="1"/>
          <p:nvPr/>
        </p:nvSpPr>
        <p:spPr>
          <a:xfrm>
            <a:off x="133651" y="5703055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solidFill>
                  <a:srgbClr val="0073C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All Have Sinned</a:t>
            </a:r>
          </a:p>
        </p:txBody>
      </p:sp>
      <p:sp>
        <p:nvSpPr>
          <p:cNvPr id="1189" name="Sinless"/>
          <p:cNvSpPr txBox="1"/>
          <p:nvPr/>
        </p:nvSpPr>
        <p:spPr>
          <a:xfrm rot="19680000">
            <a:off x="9033791" y="4089400"/>
            <a:ext cx="3454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53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Sinless</a:t>
            </a:r>
          </a:p>
        </p:txBody>
      </p:sp>
      <p:sp>
        <p:nvSpPr>
          <p:cNvPr id="1190" name="All Must Die"/>
          <p:cNvSpPr txBox="1"/>
          <p:nvPr/>
        </p:nvSpPr>
        <p:spPr>
          <a:xfrm>
            <a:off x="109184" y="7307103"/>
            <a:ext cx="5969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solidFill>
                  <a:srgbClr val="0073C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All Must Die</a:t>
            </a:r>
          </a:p>
        </p:txBody>
      </p:sp>
      <p:sp>
        <p:nvSpPr>
          <p:cNvPr id="1191" name="Died for sins"/>
          <p:cNvSpPr txBox="1"/>
          <p:nvPr/>
        </p:nvSpPr>
        <p:spPr>
          <a:xfrm>
            <a:off x="10627027" y="6697503"/>
            <a:ext cx="2463801" cy="300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Died for sins</a:t>
            </a:r>
          </a:p>
        </p:txBody>
      </p:sp>
      <p:sp>
        <p:nvSpPr>
          <p:cNvPr id="1192" name="Face Judgment"/>
          <p:cNvSpPr txBox="1"/>
          <p:nvPr/>
        </p:nvSpPr>
        <p:spPr>
          <a:xfrm>
            <a:off x="136919" y="9096695"/>
            <a:ext cx="7108177" cy="1303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solidFill>
                  <a:srgbClr val="0073C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Face Judgment</a:t>
            </a:r>
          </a:p>
        </p:txBody>
      </p:sp>
      <p:sp>
        <p:nvSpPr>
          <p:cNvPr id="1193" name="Crossed Over              From Death To Life"/>
          <p:cNvSpPr txBox="1"/>
          <p:nvPr/>
        </p:nvSpPr>
        <p:spPr>
          <a:xfrm>
            <a:off x="14643098" y="10523199"/>
            <a:ext cx="10275119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solidFill>
                  <a:srgbClr val="0073C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Crossed Over              From Death To Life</a:t>
            </a:r>
          </a:p>
        </p:txBody>
      </p:sp>
      <p:sp>
        <p:nvSpPr>
          <p:cNvPr id="1194" name="Eternal Life"/>
          <p:cNvSpPr txBox="1"/>
          <p:nvPr/>
        </p:nvSpPr>
        <p:spPr>
          <a:xfrm>
            <a:off x="14660328" y="6695874"/>
            <a:ext cx="64262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solidFill>
                  <a:srgbClr val="0073C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Eternal Life</a:t>
            </a:r>
          </a:p>
        </p:txBody>
      </p:sp>
      <p:sp>
        <p:nvSpPr>
          <p:cNvPr id="1195" name="No Condemnation"/>
          <p:cNvSpPr txBox="1"/>
          <p:nvPr/>
        </p:nvSpPr>
        <p:spPr>
          <a:xfrm>
            <a:off x="14685728" y="8802337"/>
            <a:ext cx="82550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solidFill>
                  <a:srgbClr val="0073C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No Condemnation</a:t>
            </a:r>
          </a:p>
        </p:txBody>
      </p:sp>
      <p:sp>
        <p:nvSpPr>
          <p:cNvPr id="1196" name="Forever Separated Fro God’s Loving Presence"/>
          <p:cNvSpPr txBox="1"/>
          <p:nvPr/>
        </p:nvSpPr>
        <p:spPr>
          <a:xfrm>
            <a:off x="146472" y="10519686"/>
            <a:ext cx="8255001" cy="438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50000"/>
              <a:buChar char="•"/>
              <a:defRPr sz="6000" b="1">
                <a:solidFill>
                  <a:srgbClr val="0073C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Forever Separated Fro</a:t>
            </a:r>
            <a:r>
              <a:rPr lang="en-US" dirty="0"/>
              <a:t>m</a:t>
            </a:r>
            <a:r>
              <a:rPr dirty="0"/>
              <a:t> God’s Loving Presence</a:t>
            </a:r>
          </a:p>
        </p:txBody>
      </p:sp>
      <p:sp>
        <p:nvSpPr>
          <p:cNvPr id="1197" name="DEATH"/>
          <p:cNvSpPr txBox="1"/>
          <p:nvPr/>
        </p:nvSpPr>
        <p:spPr>
          <a:xfrm>
            <a:off x="5362337" y="4114800"/>
            <a:ext cx="309868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DEATH</a:t>
            </a:r>
          </a:p>
        </p:txBody>
      </p:sp>
      <p:sp>
        <p:nvSpPr>
          <p:cNvPr id="1198" name="LIFE"/>
          <p:cNvSpPr txBox="1"/>
          <p:nvPr/>
        </p:nvSpPr>
        <p:spPr>
          <a:xfrm>
            <a:off x="14854242" y="4114800"/>
            <a:ext cx="2405988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6200" b="1" u="sng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LIFE</a:t>
            </a:r>
          </a:p>
        </p:txBody>
      </p:sp>
      <p:sp>
        <p:nvSpPr>
          <p:cNvPr id="1199" name="Not   By Works"/>
          <p:cNvSpPr txBox="1"/>
          <p:nvPr/>
        </p:nvSpPr>
        <p:spPr>
          <a:xfrm>
            <a:off x="8960723" y="10740349"/>
            <a:ext cx="2921001" cy="277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defTabSz="1828800">
              <a:spcBef>
                <a:spcPts val="2300"/>
              </a:spcBef>
              <a:defRPr sz="4800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54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5400" b="1">
                <a:latin typeface="Helvetica"/>
                <a:ea typeface="Helvetica"/>
                <a:cs typeface="Helvetica"/>
                <a:sym typeface="Helvetica"/>
              </a:rPr>
              <a:t>Not   By Works</a:t>
            </a:r>
          </a:p>
        </p:txBody>
      </p:sp>
      <p:sp>
        <p:nvSpPr>
          <p:cNvPr id="1200" name="God"/>
          <p:cNvSpPr txBox="1"/>
          <p:nvPr/>
        </p:nvSpPr>
        <p:spPr>
          <a:xfrm>
            <a:off x="22118820" y="2895600"/>
            <a:ext cx="23114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God</a:t>
            </a:r>
          </a:p>
        </p:txBody>
      </p:sp>
      <p:sp>
        <p:nvSpPr>
          <p:cNvPr id="1201" name="HEAR"/>
          <p:cNvSpPr txBox="1"/>
          <p:nvPr/>
        </p:nvSpPr>
        <p:spPr>
          <a:xfrm>
            <a:off x="7080639" y="2505948"/>
            <a:ext cx="30734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HEAR</a:t>
            </a:r>
          </a:p>
        </p:txBody>
      </p:sp>
      <p:sp>
        <p:nvSpPr>
          <p:cNvPr id="1202" name="BELIEVE"/>
          <p:cNvSpPr txBox="1"/>
          <p:nvPr/>
        </p:nvSpPr>
        <p:spPr>
          <a:xfrm>
            <a:off x="13887608" y="2505948"/>
            <a:ext cx="3987801" cy="11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BELIEVE</a:t>
            </a:r>
          </a:p>
        </p:txBody>
      </p:sp>
      <p:sp>
        <p:nvSpPr>
          <p:cNvPr id="1203" name="Jesus  THE WAY"/>
          <p:cNvSpPr txBox="1"/>
          <p:nvPr/>
        </p:nvSpPr>
        <p:spPr>
          <a:xfrm>
            <a:off x="10711731" y="2009297"/>
            <a:ext cx="2294393" cy="2200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200"/>
              </a:spcBef>
              <a:defRPr sz="43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Jesus  THE WAY</a:t>
            </a:r>
          </a:p>
        </p:txBody>
      </p:sp>
      <p:sp>
        <p:nvSpPr>
          <p:cNvPr id="1204" name="Jesus  THE WAY"/>
          <p:cNvSpPr txBox="1"/>
          <p:nvPr/>
        </p:nvSpPr>
        <p:spPr>
          <a:xfrm>
            <a:off x="10711731" y="1996597"/>
            <a:ext cx="2294393" cy="2200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200"/>
              </a:spcBef>
              <a:defRPr sz="43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Jesus  THE WAY</a:t>
            </a:r>
          </a:p>
        </p:txBody>
      </p:sp>
      <p:sp>
        <p:nvSpPr>
          <p:cNvPr id="1205" name="Call"/>
          <p:cNvSpPr txBox="1"/>
          <p:nvPr/>
        </p:nvSpPr>
        <p:spPr>
          <a:xfrm>
            <a:off x="18299977" y="2029299"/>
            <a:ext cx="35306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Call</a:t>
            </a:r>
          </a:p>
        </p:txBody>
      </p:sp>
      <p:sp>
        <p:nvSpPr>
          <p:cNvPr id="1206" name="Saved"/>
          <p:cNvSpPr txBox="1"/>
          <p:nvPr/>
        </p:nvSpPr>
        <p:spPr>
          <a:xfrm>
            <a:off x="18294861" y="80618"/>
            <a:ext cx="38354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Saved</a:t>
            </a:r>
          </a:p>
        </p:txBody>
      </p:sp>
      <p:sp>
        <p:nvSpPr>
          <p:cNvPr id="1207" name="Lord"/>
          <p:cNvSpPr txBox="1"/>
          <p:nvPr/>
        </p:nvSpPr>
        <p:spPr>
          <a:xfrm>
            <a:off x="18310648" y="969764"/>
            <a:ext cx="4140201" cy="1006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0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Lord</a:t>
            </a:r>
          </a:p>
        </p:txBody>
      </p:sp>
      <p:sp>
        <p:nvSpPr>
          <p:cNvPr id="1208" name="Receive"/>
          <p:cNvSpPr txBox="1"/>
          <p:nvPr/>
        </p:nvSpPr>
        <p:spPr>
          <a:xfrm rot="20340000">
            <a:off x="4738859" y="1194077"/>
            <a:ext cx="4426520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 cap="all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Receive</a:t>
            </a:r>
          </a:p>
        </p:txBody>
      </p:sp>
      <p:sp>
        <p:nvSpPr>
          <p:cNvPr id="1209" name="Repent"/>
          <p:cNvSpPr txBox="1"/>
          <p:nvPr/>
        </p:nvSpPr>
        <p:spPr>
          <a:xfrm rot="20460000">
            <a:off x="887949" y="907256"/>
            <a:ext cx="3683001" cy="1131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 cap="all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Repent</a:t>
            </a:r>
          </a:p>
        </p:txBody>
      </p:sp>
      <p:sp>
        <p:nvSpPr>
          <p:cNvPr id="1210" name="Made Alive"/>
          <p:cNvSpPr txBox="1"/>
          <p:nvPr/>
        </p:nvSpPr>
        <p:spPr>
          <a:xfrm rot="19620000">
            <a:off x="11635156" y="4055207"/>
            <a:ext cx="2503605" cy="175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defTabSz="1828800">
              <a:spcBef>
                <a:spcPts val="2600"/>
              </a:spcBef>
              <a:defRPr sz="53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Made Alive</a:t>
            </a:r>
          </a:p>
        </p:txBody>
      </p:sp>
      <p:sp>
        <p:nvSpPr>
          <p:cNvPr id="1211" name="Call"/>
          <p:cNvSpPr txBox="1"/>
          <p:nvPr/>
        </p:nvSpPr>
        <p:spPr>
          <a:xfrm>
            <a:off x="18312677" y="2029299"/>
            <a:ext cx="35306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0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Call</a:t>
            </a:r>
          </a:p>
        </p:txBody>
      </p:sp>
      <p:sp>
        <p:nvSpPr>
          <p:cNvPr id="1212" name="Saved"/>
          <p:cNvSpPr txBox="1"/>
          <p:nvPr/>
        </p:nvSpPr>
        <p:spPr>
          <a:xfrm>
            <a:off x="18307561" y="80618"/>
            <a:ext cx="38354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0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Saved</a:t>
            </a:r>
          </a:p>
        </p:txBody>
      </p:sp>
      <p:sp>
        <p:nvSpPr>
          <p:cNvPr id="1213" name="Lord"/>
          <p:cNvSpPr txBox="1"/>
          <p:nvPr/>
        </p:nvSpPr>
        <p:spPr>
          <a:xfrm>
            <a:off x="18299977" y="980610"/>
            <a:ext cx="4140201" cy="1006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200"/>
              </a:spcBef>
              <a:defRPr sz="6000" b="1">
                <a:solidFill>
                  <a:srgbClr val="0073CF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Lord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3" presetClass="entr" presetSubtype="16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3" presetClass="entr" presetSubtype="16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1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1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1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1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2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2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fill="hold"/>
                                        <p:tgtEl>
                                          <p:spTgt spid="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2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-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66667E-6 L 0.81139 0.00266 " pathEditMode="relative" rAng="0" ptsTypes="AA">
                                      <p:cBhvr>
                                        <p:cTn id="136" dur="1500" fill="hold"/>
                                        <p:tgtEl>
                                          <p:spTgt spid="1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566" y="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" grpId="2" animBg="1" advAuto="0"/>
      <p:bldP spid="1189" grpId="1" animBg="1" advAuto="0"/>
      <p:bldP spid="1190" grpId="3" animBg="1" advAuto="0"/>
      <p:bldP spid="1191" grpId="4" animBg="1" advAuto="0"/>
      <p:bldP spid="1192" grpId="5" animBg="1" advAuto="0"/>
      <p:bldP spid="1193" grpId="9" animBg="1" advAuto="0"/>
      <p:bldP spid="1194" grpId="7" animBg="1" advAuto="0"/>
      <p:bldP spid="1195" grpId="8" animBg="1" advAuto="0"/>
      <p:bldP spid="1196" grpId="6" animBg="1" advAuto="0"/>
      <p:bldP spid="1197" grpId="10" animBg="1" advAuto="0"/>
      <p:bldP spid="1198" grpId="11" animBg="1" advAuto="0"/>
      <p:bldP spid="1199" grpId="12" animBg="1" advAuto="0"/>
      <p:bldP spid="1200" grpId="15" animBg="1" advAuto="0"/>
      <p:bldP spid="1201" grpId="13" animBg="1" advAuto="0"/>
      <p:bldP spid="1202" grpId="14" animBg="1" advAuto="0"/>
      <p:bldP spid="1204" grpId="16" animBg="1" advAuto="0"/>
      <p:bldP spid="1208" grpId="17" animBg="1" advAuto="0"/>
      <p:bldP spid="1209" grpId="19" animBg="1" advAuto="0"/>
      <p:bldP spid="1210" grpId="18" animBg="1" advAuto="0"/>
      <p:bldP spid="1211" grpId="21" animBg="1" advAuto="0"/>
      <p:bldP spid="1212" grpId="22" animBg="1" advAuto="0"/>
      <p:bldP spid="1213" grpId="20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Line"/>
          <p:cNvSpPr/>
          <p:nvPr/>
        </p:nvSpPr>
        <p:spPr>
          <a:xfrm>
            <a:off x="-318063" y="1489540"/>
            <a:ext cx="1738002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" name="Line"/>
          <p:cNvSpPr/>
          <p:nvPr/>
        </p:nvSpPr>
        <p:spPr>
          <a:xfrm>
            <a:off x="21927046" y="1487792"/>
            <a:ext cx="9767923" cy="1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" name="Line"/>
          <p:cNvSpPr/>
          <p:nvPr/>
        </p:nvSpPr>
        <p:spPr>
          <a:xfrm>
            <a:off x="17020159" y="1541659"/>
            <a:ext cx="643283" cy="12227379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2" name="Line"/>
          <p:cNvSpPr/>
          <p:nvPr/>
        </p:nvSpPr>
        <p:spPr>
          <a:xfrm flipH="1">
            <a:off x="21137029" y="1543084"/>
            <a:ext cx="849697" cy="12224529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3" name="Man’s Predicament"/>
          <p:cNvSpPr txBox="1"/>
          <p:nvPr/>
        </p:nvSpPr>
        <p:spPr>
          <a:xfrm rot="20820000">
            <a:off x="12553381" y="1518881"/>
            <a:ext cx="9576840" cy="1167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7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  <p:sp>
        <p:nvSpPr>
          <p:cNvPr id="114" name="Romans 3:23"/>
          <p:cNvSpPr txBox="1"/>
          <p:nvPr/>
        </p:nvSpPr>
        <p:spPr>
          <a:xfrm>
            <a:off x="560527" y="1870614"/>
            <a:ext cx="7035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3:23</a:t>
            </a:r>
          </a:p>
        </p:txBody>
      </p:sp>
      <p:sp>
        <p:nvSpPr>
          <p:cNvPr id="115" name="All Have Sinned"/>
          <p:cNvSpPr txBox="1"/>
          <p:nvPr/>
        </p:nvSpPr>
        <p:spPr>
          <a:xfrm>
            <a:off x="865327" y="278501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Have Sinned</a:t>
            </a:r>
          </a:p>
        </p:txBody>
      </p:sp>
      <p:sp>
        <p:nvSpPr>
          <p:cNvPr id="116" name="“for all have sinned and fall short of the glory of God”"/>
          <p:cNvSpPr/>
          <p:nvPr/>
        </p:nvSpPr>
        <p:spPr>
          <a:xfrm>
            <a:off x="2019486" y="3967298"/>
            <a:ext cx="13144133" cy="2307126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/>
          <a:p>
            <a:pPr marL="57150" marR="57150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“for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all have sinned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fall short of the glory of God”</a:t>
            </a:r>
          </a:p>
        </p:txBody>
      </p:sp>
      <p:sp>
        <p:nvSpPr>
          <p:cNvPr id="117" name="Man"/>
          <p:cNvSpPr txBox="1"/>
          <p:nvPr/>
        </p:nvSpPr>
        <p:spPr>
          <a:xfrm>
            <a:off x="522341" y="241559"/>
            <a:ext cx="27686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1" animBg="1" advAuto="0"/>
      <p:bldP spid="115" grpId="3" animBg="1" advAuto="0"/>
      <p:bldP spid="116" grpId="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ne"/>
          <p:cNvSpPr/>
          <p:nvPr/>
        </p:nvSpPr>
        <p:spPr>
          <a:xfrm>
            <a:off x="-318063" y="1489540"/>
            <a:ext cx="1738002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0" name="Line"/>
          <p:cNvSpPr/>
          <p:nvPr/>
        </p:nvSpPr>
        <p:spPr>
          <a:xfrm>
            <a:off x="21927046" y="1487792"/>
            <a:ext cx="9767923" cy="1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1" name="Line"/>
          <p:cNvSpPr/>
          <p:nvPr/>
        </p:nvSpPr>
        <p:spPr>
          <a:xfrm>
            <a:off x="17020159" y="1541659"/>
            <a:ext cx="643283" cy="12227379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2" name="Line"/>
          <p:cNvSpPr/>
          <p:nvPr/>
        </p:nvSpPr>
        <p:spPr>
          <a:xfrm flipH="1">
            <a:off x="21137029" y="1543084"/>
            <a:ext cx="849697" cy="12224529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3" name="Man’s Predicament"/>
          <p:cNvSpPr txBox="1"/>
          <p:nvPr/>
        </p:nvSpPr>
        <p:spPr>
          <a:xfrm rot="20820000">
            <a:off x="12553381" y="1518881"/>
            <a:ext cx="9576840" cy="1167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7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  <p:sp>
        <p:nvSpPr>
          <p:cNvPr id="124" name="Romans 3:23"/>
          <p:cNvSpPr txBox="1"/>
          <p:nvPr/>
        </p:nvSpPr>
        <p:spPr>
          <a:xfrm>
            <a:off x="560527" y="1870614"/>
            <a:ext cx="7035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3:23</a:t>
            </a:r>
          </a:p>
        </p:txBody>
      </p:sp>
      <p:sp>
        <p:nvSpPr>
          <p:cNvPr id="125" name="All Have Sinned"/>
          <p:cNvSpPr txBox="1"/>
          <p:nvPr/>
        </p:nvSpPr>
        <p:spPr>
          <a:xfrm>
            <a:off x="865327" y="278501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Have Sinned</a:t>
            </a:r>
          </a:p>
        </p:txBody>
      </p:sp>
      <p:sp>
        <p:nvSpPr>
          <p:cNvPr id="126" name="“for all have sinned and fall short of the glory of God”"/>
          <p:cNvSpPr/>
          <p:nvPr/>
        </p:nvSpPr>
        <p:spPr>
          <a:xfrm>
            <a:off x="2019486" y="3967298"/>
            <a:ext cx="13144133" cy="2307126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/>
          <a:p>
            <a:pPr marL="57150" marR="57150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“for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all have sinned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fall short of the glory of God”</a:t>
            </a:r>
          </a:p>
        </p:txBody>
      </p:sp>
      <p:sp>
        <p:nvSpPr>
          <p:cNvPr id="127" name="Everyone who sins breaks the law; in fact, sin is lawlessness   John 3:4"/>
          <p:cNvSpPr txBox="1"/>
          <p:nvPr/>
        </p:nvSpPr>
        <p:spPr>
          <a:xfrm>
            <a:off x="1973214" y="6614348"/>
            <a:ext cx="13236677" cy="2082000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algn="l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6200"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Everyone who sins breaks the law; in fact, sin is lawlessness   </a:t>
            </a:r>
            <a:r>
              <a:rPr sz="620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John 3:4</a:t>
            </a:r>
          </a:p>
        </p:txBody>
      </p:sp>
      <p:sp>
        <p:nvSpPr>
          <p:cNvPr id="128" name="Man"/>
          <p:cNvSpPr txBox="1"/>
          <p:nvPr/>
        </p:nvSpPr>
        <p:spPr>
          <a:xfrm>
            <a:off x="522341" y="241559"/>
            <a:ext cx="27686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Line"/>
          <p:cNvSpPr/>
          <p:nvPr/>
        </p:nvSpPr>
        <p:spPr>
          <a:xfrm>
            <a:off x="-318063" y="1489540"/>
            <a:ext cx="1738002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1" name="Line"/>
          <p:cNvSpPr/>
          <p:nvPr/>
        </p:nvSpPr>
        <p:spPr>
          <a:xfrm>
            <a:off x="21927046" y="1487792"/>
            <a:ext cx="9767923" cy="1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2" name="Line"/>
          <p:cNvSpPr/>
          <p:nvPr/>
        </p:nvSpPr>
        <p:spPr>
          <a:xfrm>
            <a:off x="17020159" y="1541659"/>
            <a:ext cx="643283" cy="12227379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3" name="Line"/>
          <p:cNvSpPr/>
          <p:nvPr/>
        </p:nvSpPr>
        <p:spPr>
          <a:xfrm flipH="1">
            <a:off x="21137029" y="1543084"/>
            <a:ext cx="849697" cy="12224529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4" name="Man’s Predicament"/>
          <p:cNvSpPr txBox="1"/>
          <p:nvPr/>
        </p:nvSpPr>
        <p:spPr>
          <a:xfrm rot="20820000">
            <a:off x="12553381" y="1518881"/>
            <a:ext cx="9576840" cy="1167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7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  <p:sp>
        <p:nvSpPr>
          <p:cNvPr id="135" name="Romans 3:23"/>
          <p:cNvSpPr txBox="1"/>
          <p:nvPr/>
        </p:nvSpPr>
        <p:spPr>
          <a:xfrm>
            <a:off x="560527" y="1870614"/>
            <a:ext cx="7035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3:23</a:t>
            </a:r>
          </a:p>
        </p:txBody>
      </p:sp>
      <p:sp>
        <p:nvSpPr>
          <p:cNvPr id="136" name="All Have Sinned"/>
          <p:cNvSpPr txBox="1"/>
          <p:nvPr/>
        </p:nvSpPr>
        <p:spPr>
          <a:xfrm>
            <a:off x="865327" y="278501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Have Sinned</a:t>
            </a:r>
          </a:p>
        </p:txBody>
      </p:sp>
      <p:sp>
        <p:nvSpPr>
          <p:cNvPr id="137" name="“for all have sinned and fall short of the glory of God”"/>
          <p:cNvSpPr/>
          <p:nvPr/>
        </p:nvSpPr>
        <p:spPr>
          <a:xfrm>
            <a:off x="2019486" y="3967298"/>
            <a:ext cx="13144133" cy="2307126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/>
          <a:p>
            <a:pPr marL="57150" marR="57150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“for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all have sinned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fall short of the glory of God”</a:t>
            </a:r>
          </a:p>
        </p:txBody>
      </p:sp>
      <p:sp>
        <p:nvSpPr>
          <p:cNvPr id="138" name="Everyone who sins breaks the law; in fact, sin is lawlessness   John 3:4"/>
          <p:cNvSpPr txBox="1"/>
          <p:nvPr/>
        </p:nvSpPr>
        <p:spPr>
          <a:xfrm>
            <a:off x="1973214" y="6614348"/>
            <a:ext cx="13236677" cy="2082000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/>
          <a:p>
            <a:pPr marL="57150" marR="57150" algn="l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6200"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Everyone who sins breaks the law; in fact, sin is lawlessness   </a:t>
            </a:r>
            <a:r>
              <a:rPr sz="620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John 3:4</a:t>
            </a:r>
          </a:p>
        </p:txBody>
      </p:sp>
      <p:sp>
        <p:nvSpPr>
          <p:cNvPr id="139" name="For whoever keeps the whole law and yet stumbles at just one point is guilty of breaking all of it.   James 2:10"/>
          <p:cNvSpPr txBox="1"/>
          <p:nvPr/>
        </p:nvSpPr>
        <p:spPr>
          <a:xfrm>
            <a:off x="1857639" y="9036272"/>
            <a:ext cx="13566729" cy="2872364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>
            <a:lvl1pPr marL="57150" marR="57150" algn="l" defTabSz="1828800">
              <a:spcBef>
                <a:spcPts val="2600"/>
              </a:spcBef>
              <a:defRPr sz="620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For whoever keeps the whole law and yet stumbles at just one point is guilty of breaking all of it.   James 2:10</a:t>
            </a:r>
          </a:p>
        </p:txBody>
      </p:sp>
      <p:sp>
        <p:nvSpPr>
          <p:cNvPr id="140" name="Man"/>
          <p:cNvSpPr txBox="1"/>
          <p:nvPr/>
        </p:nvSpPr>
        <p:spPr>
          <a:xfrm>
            <a:off x="522341" y="241559"/>
            <a:ext cx="27686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Line"/>
          <p:cNvSpPr/>
          <p:nvPr/>
        </p:nvSpPr>
        <p:spPr>
          <a:xfrm>
            <a:off x="-318063" y="1489540"/>
            <a:ext cx="1738002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3" name="Line"/>
          <p:cNvSpPr/>
          <p:nvPr/>
        </p:nvSpPr>
        <p:spPr>
          <a:xfrm>
            <a:off x="21927046" y="1487792"/>
            <a:ext cx="9767923" cy="1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4" name="Line"/>
          <p:cNvSpPr/>
          <p:nvPr/>
        </p:nvSpPr>
        <p:spPr>
          <a:xfrm>
            <a:off x="17020159" y="1541659"/>
            <a:ext cx="643283" cy="12227379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5" name="Line"/>
          <p:cNvSpPr/>
          <p:nvPr/>
        </p:nvSpPr>
        <p:spPr>
          <a:xfrm flipH="1">
            <a:off x="21137029" y="1543084"/>
            <a:ext cx="849697" cy="12224529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6" name="Man’s Predicament"/>
          <p:cNvSpPr txBox="1"/>
          <p:nvPr/>
        </p:nvSpPr>
        <p:spPr>
          <a:xfrm rot="20820000">
            <a:off x="12553381" y="1518881"/>
            <a:ext cx="9576840" cy="1167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7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  <p:sp>
        <p:nvSpPr>
          <p:cNvPr id="147" name="Romans 3:23"/>
          <p:cNvSpPr txBox="1"/>
          <p:nvPr/>
        </p:nvSpPr>
        <p:spPr>
          <a:xfrm>
            <a:off x="560527" y="1870614"/>
            <a:ext cx="7035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3:23</a:t>
            </a:r>
          </a:p>
        </p:txBody>
      </p:sp>
      <p:sp>
        <p:nvSpPr>
          <p:cNvPr id="148" name="All Have Sinned"/>
          <p:cNvSpPr txBox="1"/>
          <p:nvPr/>
        </p:nvSpPr>
        <p:spPr>
          <a:xfrm>
            <a:off x="865327" y="278501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Have Sinned</a:t>
            </a:r>
          </a:p>
        </p:txBody>
      </p:sp>
      <p:sp>
        <p:nvSpPr>
          <p:cNvPr id="149" name="“for all have sinned and fall short of the glory of God”"/>
          <p:cNvSpPr/>
          <p:nvPr/>
        </p:nvSpPr>
        <p:spPr>
          <a:xfrm>
            <a:off x="2019486" y="3967298"/>
            <a:ext cx="13144133" cy="2307126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 anchor="ctr"/>
          <a:lstStyle/>
          <a:p>
            <a:pPr marL="57150" marR="57150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“for </a:t>
            </a:r>
            <a:r>
              <a:rPr i="1" u="sng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all have sinned</a:t>
            </a:r>
            <a:r>
              <a:rPr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 and fall short of the glory of God”</a:t>
            </a:r>
          </a:p>
        </p:txBody>
      </p:sp>
      <p:sp>
        <p:nvSpPr>
          <p:cNvPr id="150" name="“…Just as sin entered the world through one man,                            and death through sin,                     and in this way death came to all men, because all sinned.”      Romans 5:12"/>
          <p:cNvSpPr txBox="1"/>
          <p:nvPr/>
        </p:nvSpPr>
        <p:spPr>
          <a:xfrm>
            <a:off x="1682586" y="6746119"/>
            <a:ext cx="13817933" cy="4985300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marL="57150" marR="57150" defTabSz="1828800">
              <a:spcBef>
                <a:spcPts val="2600"/>
              </a:spcBef>
              <a:defRPr sz="48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6200" i="1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“…Just as sin entered the world through one man,                            and death through sin,                     and in this way death came to all men, because all sinned.”      </a:t>
            </a:r>
            <a:r>
              <a:rPr sz="620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Romans 5:12</a:t>
            </a:r>
          </a:p>
        </p:txBody>
      </p:sp>
      <p:sp>
        <p:nvSpPr>
          <p:cNvPr id="151" name="Man"/>
          <p:cNvSpPr txBox="1"/>
          <p:nvPr/>
        </p:nvSpPr>
        <p:spPr>
          <a:xfrm>
            <a:off x="522341" y="241559"/>
            <a:ext cx="27686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Line"/>
          <p:cNvSpPr/>
          <p:nvPr/>
        </p:nvSpPr>
        <p:spPr>
          <a:xfrm>
            <a:off x="-318063" y="1489540"/>
            <a:ext cx="17380023" cy="1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4" name="Line"/>
          <p:cNvSpPr/>
          <p:nvPr/>
        </p:nvSpPr>
        <p:spPr>
          <a:xfrm>
            <a:off x="21927046" y="1487792"/>
            <a:ext cx="9767923" cy="1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5" name="Line"/>
          <p:cNvSpPr/>
          <p:nvPr/>
        </p:nvSpPr>
        <p:spPr>
          <a:xfrm>
            <a:off x="17020159" y="1541659"/>
            <a:ext cx="643283" cy="12227379"/>
          </a:xfrm>
          <a:prstGeom prst="line">
            <a:avLst/>
          </a:prstGeom>
          <a:ln w="114300">
            <a:solidFill>
              <a:srgbClr val="000000"/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6" name="Line"/>
          <p:cNvSpPr/>
          <p:nvPr/>
        </p:nvSpPr>
        <p:spPr>
          <a:xfrm flipH="1">
            <a:off x="21137029" y="1543084"/>
            <a:ext cx="849697" cy="12224529"/>
          </a:xfrm>
          <a:prstGeom prst="line">
            <a:avLst/>
          </a:prstGeom>
          <a:ln w="114300">
            <a:solidFill>
              <a:srgbClr val="000000">
                <a:alpha val="49862"/>
              </a:srgbClr>
            </a:solidFill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7" name="Man’s Predicament"/>
          <p:cNvSpPr txBox="1"/>
          <p:nvPr/>
        </p:nvSpPr>
        <p:spPr>
          <a:xfrm rot="20820000">
            <a:off x="12553381" y="1518881"/>
            <a:ext cx="9576840" cy="1167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7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Man’s Predicament</a:t>
            </a:r>
          </a:p>
        </p:txBody>
      </p:sp>
      <p:sp>
        <p:nvSpPr>
          <p:cNvPr id="158" name="Romans 3:23"/>
          <p:cNvSpPr txBox="1"/>
          <p:nvPr/>
        </p:nvSpPr>
        <p:spPr>
          <a:xfrm>
            <a:off x="560527" y="1870614"/>
            <a:ext cx="70358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3:23</a:t>
            </a:r>
          </a:p>
        </p:txBody>
      </p:sp>
      <p:sp>
        <p:nvSpPr>
          <p:cNvPr id="159" name="All Have Sinned"/>
          <p:cNvSpPr txBox="1"/>
          <p:nvPr/>
        </p:nvSpPr>
        <p:spPr>
          <a:xfrm>
            <a:off x="865327" y="2785014"/>
            <a:ext cx="91694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Have Sinned</a:t>
            </a:r>
          </a:p>
        </p:txBody>
      </p:sp>
      <p:sp>
        <p:nvSpPr>
          <p:cNvPr id="160" name="Romans 6:23"/>
          <p:cNvSpPr txBox="1"/>
          <p:nvPr/>
        </p:nvSpPr>
        <p:spPr>
          <a:xfrm>
            <a:off x="548718" y="4037908"/>
            <a:ext cx="79502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600"/>
              </a:spcBef>
              <a:defRPr sz="65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Romans 6:23</a:t>
            </a:r>
          </a:p>
        </p:txBody>
      </p:sp>
      <p:sp>
        <p:nvSpPr>
          <p:cNvPr id="161" name="“For the wages of sin is death, but the gift of God is eternal life in Christ Jesus our Lord.”"/>
          <p:cNvSpPr/>
          <p:nvPr/>
        </p:nvSpPr>
        <p:spPr>
          <a:xfrm>
            <a:off x="2415648" y="7188915"/>
            <a:ext cx="11912601" cy="3098801"/>
          </a:xfrm>
          <a:prstGeom prst="rect">
            <a:avLst/>
          </a:prstGeom>
          <a:ln w="762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/>
          <a:lstStyle/>
          <a:p>
            <a:pPr marL="57150" marR="57150" defTabSz="1828800">
              <a:defRPr sz="6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“For the </a:t>
            </a:r>
            <a:r>
              <a:rPr i="1" u="sng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wages of sin is death</a:t>
            </a:r>
            <a:r>
              <a:rPr i="1" dirty="0">
                <a:solidFill>
                  <a:srgbClr val="0433FF"/>
                </a:solidFill>
                <a:uFill>
                  <a:solidFill>
                    <a:srgbClr val="0433FF"/>
                  </a:solidFill>
                </a:uFill>
              </a:rPr>
              <a:t>, but the gift of God is eternal life in Christ Jesus our Lord.” </a:t>
            </a:r>
          </a:p>
        </p:txBody>
      </p:sp>
      <p:sp>
        <p:nvSpPr>
          <p:cNvPr id="162" name="All Must Die"/>
          <p:cNvSpPr txBox="1"/>
          <p:nvPr/>
        </p:nvSpPr>
        <p:spPr>
          <a:xfrm>
            <a:off x="869042" y="5121814"/>
            <a:ext cx="5969001" cy="1125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21368" indent="-521368" algn="l">
              <a:spcBef>
                <a:spcPts val="5900"/>
              </a:spcBef>
              <a:buSzPct val="100000"/>
              <a:buChar char="•"/>
              <a:defRPr sz="6500"/>
            </a:lvl1pPr>
          </a:lstStyle>
          <a:p>
            <a:r>
              <a:t>All Must Die</a:t>
            </a:r>
          </a:p>
        </p:txBody>
      </p:sp>
      <p:sp>
        <p:nvSpPr>
          <p:cNvPr id="163" name="Man"/>
          <p:cNvSpPr txBox="1"/>
          <p:nvPr/>
        </p:nvSpPr>
        <p:spPr>
          <a:xfrm>
            <a:off x="522341" y="241559"/>
            <a:ext cx="2768601" cy="1250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1600" tIns="101600" rIns="101600" bIns="101600"/>
          <a:lstStyle>
            <a:lvl1pPr marL="57150" marR="57150" algn="l" defTabSz="1828800">
              <a:spcBef>
                <a:spcPts val="2900"/>
              </a:spcBef>
              <a:defRPr sz="72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1" animBg="1" advAuto="0"/>
      <p:bldP spid="161" grpId="2" animBg="1" advAuto="0"/>
      <p:bldP spid="162" grpId="3" animBg="1" advAuto="0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3C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3C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3d9cca-141a-4b7a-8c40-6cbf17e77f8c" xsi:nil="true"/>
    <lcf76f155ced4ddcb4097134ff3c332f xmlns="604cf2c3-5b7b-4c99-891b-9566ec959c3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B2CEC2EA475439DBC36DBC0FC1847" ma:contentTypeVersion="18" ma:contentTypeDescription="Create a new document." ma:contentTypeScope="" ma:versionID="89ada25ae648f691e93a65ef77d9680d">
  <xsd:schema xmlns:xsd="http://www.w3.org/2001/XMLSchema" xmlns:xs="http://www.w3.org/2001/XMLSchema" xmlns:p="http://schemas.microsoft.com/office/2006/metadata/properties" xmlns:ns2="604cf2c3-5b7b-4c99-891b-9566ec959c35" xmlns:ns3="7c3d9cca-141a-4b7a-8c40-6cbf17e77f8c" targetNamespace="http://schemas.microsoft.com/office/2006/metadata/properties" ma:root="true" ma:fieldsID="5f313bef4c0d8576b2a38dd7f9a2e3d4" ns2:_="" ns3:_="">
    <xsd:import namespace="604cf2c3-5b7b-4c99-891b-9566ec959c35"/>
    <xsd:import namespace="7c3d9cca-141a-4b7a-8c40-6cbf17e77f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4cf2c3-5b7b-4c99-891b-9566ec959c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5be6e9b-5e1e-4aae-b023-635d6f2141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3d9cca-141a-4b7a-8c40-6cbf17e77f8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6725bd3-900a-4bed-a5ba-cede8fefa8c6}" ma:internalName="TaxCatchAll" ma:showField="CatchAllData" ma:web="7c3d9cca-141a-4b7a-8c40-6cbf17e77f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E4977C-EC7A-433E-97E7-D41CC679D5F8}">
  <ds:schemaRefs>
    <ds:schemaRef ds:uri="7c3d9cca-141a-4b7a-8c40-6cbf17e77f8c"/>
    <ds:schemaRef ds:uri="http://schemas.openxmlformats.org/package/2006/metadata/core-properties"/>
    <ds:schemaRef ds:uri="604cf2c3-5b7b-4c99-891b-9566ec959c35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76F0B33-253A-4FDF-88F7-3AC7089744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4cf2c3-5b7b-4c99-891b-9566ec959c35"/>
    <ds:schemaRef ds:uri="7c3d9cca-141a-4b7a-8c40-6cbf17e77f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DF7D5C-F8F2-4A89-8B48-9B0279A00B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2084</Words>
  <Application>Microsoft Office PowerPoint</Application>
  <PresentationFormat>Custom</PresentationFormat>
  <Paragraphs>544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Helvetica</vt:lpstr>
      <vt:lpstr>Helvetica Light</vt:lpstr>
      <vt:lpstr>Lucida Grande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timothynsmythe@gmail.com</cp:lastModifiedBy>
  <cp:revision>13</cp:revision>
  <dcterms:modified xsi:type="dcterms:W3CDTF">2025-05-01T01:57:56Z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0x010100F66B2CEC2EA475439DBC36DBC0FC1847</vt:lpwstr>
  </property>
  <property fmtid="{D5CDD505-2E9C-101B-9397-08002B2CF9AE}" pid="3" name="MediaServiceImageTags">
    <vt:lpwstr/>
  </property>
</Properties>
</file>